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364" r:id="rId2"/>
    <p:sldId id="374" r:id="rId3"/>
    <p:sldId id="375" r:id="rId4"/>
    <p:sldId id="347" r:id="rId5"/>
    <p:sldId id="348" r:id="rId6"/>
    <p:sldId id="365" r:id="rId7"/>
    <p:sldId id="366" r:id="rId8"/>
    <p:sldId id="367" r:id="rId9"/>
    <p:sldId id="368" r:id="rId10"/>
    <p:sldId id="369" r:id="rId11"/>
    <p:sldId id="370" r:id="rId12"/>
    <p:sldId id="371" r:id="rId13"/>
    <p:sldId id="373" r:id="rId14"/>
    <p:sldId id="379" r:id="rId15"/>
    <p:sldId id="372" r:id="rId16"/>
    <p:sldId id="376" r:id="rId17"/>
    <p:sldId id="377" r:id="rId18"/>
    <p:sldId id="378" r:id="rId19"/>
    <p:sldId id="380" r:id="rId20"/>
    <p:sldId id="381" r:id="rId2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299FF"/>
    <a:srgbClr val="66CCFF"/>
    <a:srgbClr val="EFF8FF"/>
    <a:srgbClr val="003366"/>
    <a:srgbClr val="0099FF"/>
    <a:srgbClr val="FF9999"/>
    <a:srgbClr val="FFFFFF"/>
    <a:srgbClr val="1F1F1F"/>
    <a:srgbClr val="ABABA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ijl, gemiddeld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301B821-A1FF-4177-AEE7-76D212191A09}" styleName="Stijl, gemiddeld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F2DE63D5-997A-4646-A377-4702673A728D}" styleName="Stijl, licht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1905" autoAdjust="0"/>
    <p:restoredTop sz="96370" autoAdjust="0"/>
  </p:normalViewPr>
  <p:slideViewPr>
    <p:cSldViewPr>
      <p:cViewPr varScale="1">
        <p:scale>
          <a:sx n="114" d="100"/>
          <a:sy n="114" d="100"/>
        </p:scale>
        <p:origin x="648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90001" cy="90001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hdphoto1.wdp>
</file>

<file path=ppt/media/image1.jpeg>
</file>

<file path=ppt/media/image2.png>
</file>

<file path=ppt/media/image3.jpe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/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3891401"/>
            <a:ext cx="12192000" cy="2966598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-6843" y="2059012"/>
            <a:ext cx="12195668" cy="1828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65759" y="2166364"/>
            <a:ext cx="11471565" cy="1739347"/>
          </a:xfrm>
        </p:spPr>
        <p:txBody>
          <a:bodyPr tIns="45720" bIns="45720" anchor="ctr">
            <a:normAutofit/>
          </a:bodyPr>
          <a:lstStyle>
            <a:lvl1pPr algn="ctr">
              <a:lnSpc>
                <a:spcPct val="80000"/>
              </a:lnSpc>
              <a:defRPr sz="6000" spc="150" baseline="0">
                <a:solidFill>
                  <a:schemeClr val="bg2"/>
                </a:solidFill>
              </a:defRPr>
            </a:lvl1pPr>
          </a:lstStyle>
          <a:p>
            <a:r>
              <a:rPr lang="nl-NL" dirty="0"/>
              <a:t>Klik om de stijl te bewerken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996250"/>
            <a:ext cx="9144000" cy="1309255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20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nl-NL"/>
              <a:t>Klik om de ondertitelstijl van het model te bewerken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2/7/2017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  <p:sp>
        <p:nvSpPr>
          <p:cNvPr id="9" name="Rechthoek 8"/>
          <p:cNvSpPr/>
          <p:nvPr userDrawn="1"/>
        </p:nvSpPr>
        <p:spPr>
          <a:xfrm>
            <a:off x="3048000" y="3105835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nl-BE" dirty="0"/>
              <a:t>https://upload.wikimedia.org/wikipedia/commons/7/7e/Moroccan_F-5_jet.jpg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>
            <a:lvl1pPr>
              <a:defRPr lang="en-US" dirty="0"/>
            </a:lvl1pPr>
          </a:lstStyle>
          <a:p>
            <a:pPr lvl="0"/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2/7/2017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9019312" y="0"/>
            <a:ext cx="27432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160624" y="274638"/>
            <a:ext cx="2402380" cy="5897562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dirty="0"/>
            </a:lvl1pPr>
          </a:lstStyle>
          <a:p>
            <a:pPr lvl="0"/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199" y="274638"/>
            <a:ext cx="7973291" cy="5897562"/>
          </a:xfrm>
        </p:spPr>
        <p:txBody>
          <a:bodyPr vert="eaVert"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422854"/>
            <a:ext cx="2743196" cy="365125"/>
          </a:xfrm>
        </p:spPr>
        <p:txBody>
          <a:bodyPr/>
          <a:lstStyle/>
          <a:p>
            <a:fld id="{96DFF08F-DC6B-4601-B491-B0F83F6DD2DA}" type="datetimeFigureOut">
              <a:rPr lang="en-US" dirty="0"/>
              <a:t>2/7/2017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776135" y="6422854"/>
            <a:ext cx="4279669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3048" y="6422854"/>
            <a:ext cx="879759" cy="365125"/>
          </a:xfrm>
        </p:spPr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>
            <a:lvl1pPr>
              <a:defRPr lang="en-US" b="1" dirty="0">
                <a:solidFill>
                  <a:schemeClr val="tx1"/>
                </a:solidFill>
                <a:effectLst>
                  <a:glow rad="63500">
                    <a:schemeClr val="bg1">
                      <a:alpha val="62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 lvl="0"/>
            <a:r>
              <a:rPr lang="nl-NL" dirty="0"/>
              <a:t>Klik om de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2/7/2017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-6843" y="2059012"/>
            <a:ext cx="12195668" cy="1828800"/>
          </a:xfrm>
          <a:prstGeom prst="rect">
            <a:avLst/>
          </a:prstGeom>
          <a:solidFill>
            <a:srgbClr val="1299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191" y="2208879"/>
            <a:ext cx="10515600" cy="1676400"/>
          </a:xfr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/>
          </a:bodyPr>
          <a:lstStyle>
            <a:lvl1pPr algn="ctr">
              <a:defRPr lang="en-US" sz="5400" dirty="0">
                <a:solidFill>
                  <a:schemeClr val="tx1"/>
                </a:solidFill>
              </a:defRPr>
            </a:lvl1pPr>
          </a:lstStyle>
          <a:p>
            <a:pPr lvl="0"/>
            <a:r>
              <a:rPr lang="nl-NL" dirty="0"/>
              <a:t>Klik om de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3191" y="4010334"/>
            <a:ext cx="10515600" cy="1174639"/>
          </a:xfrm>
        </p:spPr>
        <p:txBody>
          <a:bodyPr anchor="t">
            <a:normAutofit/>
          </a:bodyPr>
          <a:lstStyle>
            <a:lvl1pPr marL="0" indent="0" algn="ctr">
              <a:buNone/>
              <a:defRPr sz="200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4" name="Rechthoek 3"/>
          <p:cNvSpPr/>
          <p:nvPr userDrawn="1"/>
        </p:nvSpPr>
        <p:spPr>
          <a:xfrm>
            <a:off x="0" y="1988984"/>
            <a:ext cx="12192000" cy="90001"/>
          </a:xfrm>
          <a:prstGeom prst="rect">
            <a:avLst/>
          </a:prstGeom>
          <a:ln w="19050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 sz="100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Klik om de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05344" y="2011680"/>
            <a:ext cx="4754880" cy="420624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30391" y="2011680"/>
            <a:ext cx="4754880" cy="420624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2/7/2017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07008" y="1913470"/>
            <a:ext cx="4754880" cy="743094"/>
          </a:xfrm>
        </p:spPr>
        <p:txBody>
          <a:bodyPr anchor="ctr">
            <a:normAutofit/>
          </a:bodyPr>
          <a:lstStyle>
            <a:lvl1pPr marL="0" indent="0">
              <a:buNone/>
              <a:defRPr sz="21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07008" y="2656566"/>
            <a:ext cx="4754880" cy="35661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31230" y="1913470"/>
            <a:ext cx="4754880" cy="743094"/>
          </a:xfrm>
        </p:spPr>
        <p:txBody>
          <a:bodyPr anchor="ctr">
            <a:normAutofit/>
          </a:bodyPr>
          <a:lstStyle>
            <a:lvl1pPr marL="0" indent="0">
              <a:buNone/>
              <a:defRPr sz="21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31230" y="2656564"/>
            <a:ext cx="4754880" cy="35661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2/7/2017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>
            <a:lvl1pPr>
              <a:defRPr lang="en-US" dirty="0"/>
            </a:lvl1pPr>
          </a:lstStyle>
          <a:p>
            <a:pPr lvl="0"/>
            <a:r>
              <a:rPr lang="nl-NL" dirty="0"/>
              <a:t>Klik om de stijl te bewerken</a:t>
            </a:r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2/7/2017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>
            <a:lvl1pPr>
              <a:defRPr lang="en-US" dirty="0"/>
            </a:lvl1pPr>
          </a:lstStyle>
          <a:p>
            <a:pPr lvl="0"/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07008" y="2120054"/>
            <a:ext cx="6126480" cy="41148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789023" y="2147486"/>
            <a:ext cx="3200400" cy="3432319"/>
          </a:xfrm>
        </p:spPr>
        <p:txBody>
          <a:bodyPr>
            <a:normAutofit/>
          </a:bodyPr>
          <a:lstStyle>
            <a:lvl1pPr marL="0" indent="0">
              <a:lnSpc>
                <a:spcPct val="95000"/>
              </a:lnSpc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2/7/2017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>
            <a:lvl1pPr>
              <a:defRPr lang="en-US" dirty="0"/>
            </a:lvl1pPr>
          </a:lstStyle>
          <a:p>
            <a:pPr lvl="0"/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280160" y="2211494"/>
            <a:ext cx="6126480" cy="3931920"/>
          </a:xfrm>
          <a:solidFill>
            <a:schemeClr val="tx2">
              <a:lumMod val="60000"/>
              <a:lumOff val="40000"/>
            </a:schemeClr>
          </a:solidFill>
        </p:spPr>
        <p:txBody>
          <a:bodyPr tIns="365760" anchor="t"/>
          <a:lstStyle>
            <a:lvl1pPr marL="0" indent="0" algn="ctr">
              <a:buNone/>
              <a:defRPr sz="3200">
                <a:solidFill>
                  <a:schemeClr val="tx1">
                    <a:lumMod val="50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nl-NL"/>
              <a:t>Klik op het pictogram als u een afbeelding wilt toevoegen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790688" y="2150621"/>
            <a:ext cx="3200400" cy="3429000"/>
          </a:xfrm>
        </p:spPr>
        <p:txBody>
          <a:bodyPr>
            <a:normAutofit/>
          </a:bodyPr>
          <a:lstStyle>
            <a:lvl1pPr marL="0" indent="0">
              <a:lnSpc>
                <a:spcPct val="95000"/>
              </a:lnSpc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2/7/2017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alphaModFix amt="85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83" y="176109"/>
            <a:ext cx="12188952" cy="1645919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02919" y="284176"/>
            <a:ext cx="9784080" cy="15087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nl-NL" dirty="0"/>
              <a:t>Klik om de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02919" y="2011680"/>
            <a:ext cx="9784080" cy="42062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02266" y="6422854"/>
            <a:ext cx="3000894" cy="365125"/>
          </a:xfrm>
          <a:prstGeom prst="rect">
            <a:avLst/>
          </a:prstGeom>
        </p:spPr>
        <p:txBody>
          <a:bodyPr vert="horz" lIns="91440" tIns="45720" rIns="45720" bIns="45720" rtlCol="0" anchor="ctr"/>
          <a:lstStyle>
            <a:lvl1pPr algn="l">
              <a:defRPr sz="1050">
                <a:solidFill>
                  <a:schemeClr val="tx1"/>
                </a:solidFill>
              </a:defRPr>
            </a:lvl1pPr>
          </a:lstStyle>
          <a:p>
            <a:fld id="{96DFF08F-DC6B-4601-B491-B0F83F6DD2DA}" type="datetimeFigureOut">
              <a:rPr lang="en-US" dirty="0"/>
              <a:pPr/>
              <a:t>2/7/2017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596471" y="6422854"/>
            <a:ext cx="50444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58927" y="6422854"/>
            <a:ext cx="946264" cy="365125"/>
          </a:xfrm>
          <a:prstGeom prst="rect">
            <a:avLst/>
          </a:prstGeom>
        </p:spPr>
        <p:txBody>
          <a:bodyPr vert="horz" lIns="45720" tIns="45720" rIns="91440" bIns="45720" rtlCol="0" anchor="ctr"/>
          <a:lstStyle>
            <a:lvl1pPr algn="l">
              <a:defRPr sz="1200" b="0">
                <a:solidFill>
                  <a:schemeClr val="tx1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lang="en-US" sz="4000" b="1" kern="1200" cap="all" baseline="0" dirty="0">
          <a:solidFill>
            <a:schemeClr val="tx1"/>
          </a:solidFill>
          <a:effectLst>
            <a:glow rad="63500">
              <a:schemeClr val="bg1">
                <a:alpha val="62000"/>
              </a:schemeClr>
            </a:glow>
            <a:outerShdw blurRad="38100" dist="38100" dir="2700000" algn="tl">
              <a:srgbClr val="000000">
                <a:alpha val="43137"/>
              </a:srgbClr>
            </a:outerShdw>
          </a:effectLst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tx1"/>
        </a:buClr>
        <a:buFont typeface="Wingdings" pitchFamily="2" charset="2"/>
        <a:buChar char="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4114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6400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8686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0972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2846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718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29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18062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5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nl-BE" b="1" dirty="0" err="1"/>
              <a:t>moose</a:t>
            </a:r>
            <a:r>
              <a:rPr lang="nl-BE" dirty="0"/>
              <a:t> </a:t>
            </a:r>
            <a:r>
              <a:rPr lang="nl-BE" sz="4800" dirty="0" err="1"/>
              <a:t>for</a:t>
            </a:r>
            <a:r>
              <a:rPr lang="nl-BE" dirty="0"/>
              <a:t> </a:t>
            </a:r>
            <a:r>
              <a:rPr lang="nl-BE" dirty="0" err="1"/>
              <a:t>dcs</a:t>
            </a:r>
            <a:r>
              <a:rPr lang="nl-BE" dirty="0"/>
              <a:t> </a:t>
            </a:r>
            <a:r>
              <a:rPr lang="nl-BE" dirty="0" err="1"/>
              <a:t>world</a:t>
            </a:r>
            <a:br>
              <a:rPr lang="nl-BE" dirty="0"/>
            </a:br>
            <a:r>
              <a:rPr lang="nl-BE" b="1" dirty="0">
                <a:solidFill>
                  <a:schemeClr val="accent1"/>
                </a:solidFill>
              </a:rPr>
              <a:t>EVENT HANDLING</a:t>
            </a:r>
            <a:endParaRPr lang="nl-BE" dirty="0"/>
          </a:p>
        </p:txBody>
      </p:sp>
      <p:sp>
        <p:nvSpPr>
          <p:cNvPr id="3" name="Ondertitel 2"/>
          <p:cNvSpPr>
            <a:spLocks noGrp="1"/>
          </p:cNvSpPr>
          <p:nvPr>
            <p:ph type="subTitle" idx="1"/>
          </p:nvPr>
        </p:nvSpPr>
        <p:spPr>
          <a:xfrm>
            <a:off x="1524000" y="5359781"/>
            <a:ext cx="9144000" cy="130925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>
              <a:lnSpc>
                <a:spcPct val="85000"/>
              </a:lnSpc>
              <a:spcBef>
                <a:spcPct val="0"/>
              </a:spcBef>
            </a:pPr>
            <a:r>
              <a:rPr lang="nl-BE" sz="4000" cap="all" dirty="0">
                <a:effectLst>
                  <a:glow rad="228600">
                    <a:schemeClr val="bg1">
                      <a:alpha val="76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5989412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hthoek 4"/>
          <p:cNvSpPr/>
          <p:nvPr/>
        </p:nvSpPr>
        <p:spPr>
          <a:xfrm>
            <a:off x="785941" y="1988984"/>
            <a:ext cx="10620119" cy="4770052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34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r>
              <a:rPr lang="nl-BE" sz="2000" b="1" dirty="0">
                <a:solidFill>
                  <a:schemeClr val="accent1"/>
                </a:solidFill>
              </a:rPr>
              <a:t>Running Mission     DCS Event </a:t>
            </a:r>
            <a:r>
              <a:rPr lang="nl-BE" sz="2000" b="1" dirty="0" err="1">
                <a:solidFill>
                  <a:schemeClr val="accent1"/>
                </a:solidFill>
              </a:rPr>
              <a:t>IDs</a:t>
            </a:r>
            <a:r>
              <a:rPr lang="nl-BE" sz="2000" b="1" dirty="0">
                <a:solidFill>
                  <a:schemeClr val="accent1"/>
                </a:solidFill>
              </a:rPr>
              <a:t>                                                             Event Handling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subscribe</a:t>
            </a:r>
            <a:r>
              <a:rPr lang="nl-BE" dirty="0"/>
              <a:t> </a:t>
            </a:r>
            <a:r>
              <a:rPr lang="nl-BE" dirty="0" err="1"/>
              <a:t>to</a:t>
            </a:r>
            <a:r>
              <a:rPr lang="nl-BE" dirty="0"/>
              <a:t> </a:t>
            </a:r>
            <a:r>
              <a:rPr lang="nl-BE" dirty="0" err="1"/>
              <a:t>dcs</a:t>
            </a:r>
            <a:r>
              <a:rPr lang="nl-BE" dirty="0"/>
              <a:t> events </a:t>
            </a:r>
            <a:r>
              <a:rPr lang="nl-BE" dirty="0" err="1"/>
              <a:t>using</a:t>
            </a:r>
            <a:r>
              <a:rPr lang="nl-BE" dirty="0"/>
              <a:t> </a:t>
            </a:r>
            <a:r>
              <a:rPr lang="nl-BE" dirty="0" err="1"/>
              <a:t>available</a:t>
            </a:r>
            <a:r>
              <a:rPr lang="nl-BE" dirty="0"/>
              <a:t> event </a:t>
            </a:r>
            <a:r>
              <a:rPr lang="nl-BE" dirty="0" err="1"/>
              <a:t>handlers</a:t>
            </a:r>
            <a:endParaRPr lang="nl-BE" dirty="0"/>
          </a:p>
        </p:txBody>
      </p:sp>
      <p:sp>
        <p:nvSpPr>
          <p:cNvPr id="22" name="Afgeronde rechthoek 18"/>
          <p:cNvSpPr/>
          <p:nvPr/>
        </p:nvSpPr>
        <p:spPr>
          <a:xfrm>
            <a:off x="9246035" y="5769026"/>
            <a:ext cx="1710019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400" b="1" dirty="0" err="1">
                <a:solidFill>
                  <a:schemeClr val="accent1"/>
                </a:solidFill>
              </a:rPr>
              <a:t>Other</a:t>
            </a:r>
            <a:r>
              <a:rPr lang="nl-BE" sz="1400" b="1" dirty="0">
                <a:solidFill>
                  <a:schemeClr val="accent1"/>
                </a:solidFill>
              </a:rPr>
              <a:t> </a:t>
            </a:r>
            <a:r>
              <a:rPr lang="nl-BE" sz="1400" b="1" dirty="0" err="1">
                <a:solidFill>
                  <a:schemeClr val="accent1"/>
                </a:solidFill>
              </a:rPr>
              <a:t>objects</a:t>
            </a:r>
            <a:endParaRPr lang="nl-BE" sz="1400" b="1" dirty="0">
              <a:solidFill>
                <a:schemeClr val="accent1"/>
              </a:solidFill>
            </a:endParaRPr>
          </a:p>
          <a:p>
            <a:pPr algn="ctr"/>
            <a:r>
              <a:rPr lang="nl-BE" sz="1400" b="1" dirty="0">
                <a:solidFill>
                  <a:schemeClr val="accent1"/>
                </a:solidFill>
              </a:rPr>
              <a:t>(SPAWN, TASK, …)</a:t>
            </a:r>
            <a:endParaRPr lang="en-US" sz="1400" b="1" dirty="0">
              <a:solidFill>
                <a:schemeClr val="accent1"/>
              </a:solidFill>
            </a:endParaRPr>
          </a:p>
        </p:txBody>
      </p:sp>
      <p:sp>
        <p:nvSpPr>
          <p:cNvPr id="3" name="Pijl: vijfhoek 2"/>
          <p:cNvSpPr/>
          <p:nvPr/>
        </p:nvSpPr>
        <p:spPr>
          <a:xfrm>
            <a:off x="2225957" y="2357560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9525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 err="1">
                <a:solidFill>
                  <a:schemeClr val="accent1"/>
                </a:solidFill>
              </a:rPr>
              <a:t>EVENTS.Shot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25" name="Pijl: vijfhoek 24"/>
          <p:cNvSpPr/>
          <p:nvPr/>
        </p:nvSpPr>
        <p:spPr>
          <a:xfrm>
            <a:off x="2225957" y="2550011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9525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 err="1">
                <a:solidFill>
                  <a:schemeClr val="accent1"/>
                </a:solidFill>
              </a:rPr>
              <a:t>EVENTS.Hit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26" name="Pijl: vijfhoek 25"/>
          <p:cNvSpPr/>
          <p:nvPr/>
        </p:nvSpPr>
        <p:spPr>
          <a:xfrm>
            <a:off x="2225957" y="2742462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9525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 err="1">
                <a:solidFill>
                  <a:schemeClr val="accent1"/>
                </a:solidFill>
              </a:rPr>
              <a:t>EVENTS.Takeoff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27" name="Pijl: vijfhoek 26"/>
          <p:cNvSpPr/>
          <p:nvPr/>
        </p:nvSpPr>
        <p:spPr>
          <a:xfrm>
            <a:off x="2225957" y="2934913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9525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 err="1">
                <a:solidFill>
                  <a:schemeClr val="accent1"/>
                </a:solidFill>
              </a:rPr>
              <a:t>EVENTS.Land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30" name="Pijl: vijfhoek 29"/>
          <p:cNvSpPr/>
          <p:nvPr/>
        </p:nvSpPr>
        <p:spPr>
          <a:xfrm>
            <a:off x="2225957" y="3127364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9525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 err="1">
                <a:solidFill>
                  <a:schemeClr val="accent1"/>
                </a:solidFill>
              </a:rPr>
              <a:t>EVENTS.Crash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31" name="Pijl: vijfhoek 30"/>
          <p:cNvSpPr/>
          <p:nvPr/>
        </p:nvSpPr>
        <p:spPr>
          <a:xfrm>
            <a:off x="2225957" y="3319815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9525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 err="1">
                <a:solidFill>
                  <a:schemeClr val="accent1"/>
                </a:solidFill>
              </a:rPr>
              <a:t>EVENTS.Ejection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33" name="Pijl: vijfhoek 32"/>
          <p:cNvSpPr/>
          <p:nvPr/>
        </p:nvSpPr>
        <p:spPr>
          <a:xfrm>
            <a:off x="2225957" y="3512266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9525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 err="1">
                <a:solidFill>
                  <a:schemeClr val="accent1"/>
                </a:solidFill>
              </a:rPr>
              <a:t>EVENTS.Refueling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34" name="Pijl: vijfhoek 33"/>
          <p:cNvSpPr/>
          <p:nvPr/>
        </p:nvSpPr>
        <p:spPr>
          <a:xfrm>
            <a:off x="2225957" y="3704717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9525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 err="1">
                <a:solidFill>
                  <a:schemeClr val="accent1"/>
                </a:solidFill>
              </a:rPr>
              <a:t>EVENTS.Dead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37" name="Pijl: vijfhoek 36"/>
          <p:cNvSpPr/>
          <p:nvPr/>
        </p:nvSpPr>
        <p:spPr>
          <a:xfrm>
            <a:off x="2225957" y="3897168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9525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 err="1">
                <a:solidFill>
                  <a:schemeClr val="accent1"/>
                </a:solidFill>
              </a:rPr>
              <a:t>EVENTS.PilotDead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39" name="Pijl: vijfhoek 38"/>
          <p:cNvSpPr/>
          <p:nvPr/>
        </p:nvSpPr>
        <p:spPr>
          <a:xfrm>
            <a:off x="2225957" y="4089619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9525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 err="1">
                <a:solidFill>
                  <a:schemeClr val="accent1"/>
                </a:solidFill>
              </a:rPr>
              <a:t>EVENTS.BaseCaptured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40" name="Pijl: vijfhoek 39"/>
          <p:cNvSpPr/>
          <p:nvPr/>
        </p:nvSpPr>
        <p:spPr>
          <a:xfrm>
            <a:off x="2225957" y="4282070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9525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 err="1">
                <a:solidFill>
                  <a:schemeClr val="accent1"/>
                </a:solidFill>
              </a:rPr>
              <a:t>EVENTS.MissionStart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43" name="Pijl: vijfhoek 42"/>
          <p:cNvSpPr/>
          <p:nvPr/>
        </p:nvSpPr>
        <p:spPr>
          <a:xfrm>
            <a:off x="2225957" y="4474521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9525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 err="1">
                <a:solidFill>
                  <a:schemeClr val="accent1"/>
                </a:solidFill>
              </a:rPr>
              <a:t>EVENTS.TookControl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45" name="Pijl: vijfhoek 44"/>
          <p:cNvSpPr/>
          <p:nvPr/>
        </p:nvSpPr>
        <p:spPr>
          <a:xfrm>
            <a:off x="2225957" y="4666972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9525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 err="1">
                <a:solidFill>
                  <a:schemeClr val="accent1"/>
                </a:solidFill>
              </a:rPr>
              <a:t>EVENTS.RefuelingStop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50" name="Pijl: vijfhoek 49"/>
          <p:cNvSpPr/>
          <p:nvPr/>
        </p:nvSpPr>
        <p:spPr>
          <a:xfrm>
            <a:off x="2225957" y="4859423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9525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 err="1">
                <a:solidFill>
                  <a:schemeClr val="accent1"/>
                </a:solidFill>
              </a:rPr>
              <a:t>EVENTS.Birth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51" name="Pijl: vijfhoek 50"/>
          <p:cNvSpPr/>
          <p:nvPr/>
        </p:nvSpPr>
        <p:spPr>
          <a:xfrm>
            <a:off x="2225957" y="5051874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9525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 err="1">
                <a:solidFill>
                  <a:schemeClr val="accent1"/>
                </a:solidFill>
              </a:rPr>
              <a:t>EVENTS.HumanFailure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52" name="Pijl: vijfhoek 51"/>
          <p:cNvSpPr/>
          <p:nvPr/>
        </p:nvSpPr>
        <p:spPr>
          <a:xfrm>
            <a:off x="2225957" y="5244325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9525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 err="1">
                <a:solidFill>
                  <a:schemeClr val="accent1"/>
                </a:solidFill>
              </a:rPr>
              <a:t>EVENTS.EngineStartup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53" name="Pijl: vijfhoek 52"/>
          <p:cNvSpPr/>
          <p:nvPr/>
        </p:nvSpPr>
        <p:spPr>
          <a:xfrm>
            <a:off x="2225957" y="5436776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9525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 err="1">
                <a:solidFill>
                  <a:schemeClr val="accent1"/>
                </a:solidFill>
              </a:rPr>
              <a:t>EVENTS.EngineShutdown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54" name="Pijl: vijfhoek 53"/>
          <p:cNvSpPr/>
          <p:nvPr/>
        </p:nvSpPr>
        <p:spPr>
          <a:xfrm>
            <a:off x="2225957" y="5629227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9525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b="1" dirty="0" err="1">
                <a:solidFill>
                  <a:schemeClr val="accent1"/>
                </a:solidFill>
              </a:rPr>
              <a:t>EVENTS.PlayerEnterUnit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55" name="Pijl: vijfhoek 54"/>
          <p:cNvSpPr/>
          <p:nvPr/>
        </p:nvSpPr>
        <p:spPr>
          <a:xfrm>
            <a:off x="2225957" y="5821678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9525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b="1" dirty="0" err="1">
                <a:solidFill>
                  <a:schemeClr val="accent1"/>
                </a:solidFill>
              </a:rPr>
              <a:t>EVENTS.PlayerLeaveUnit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56" name="Pijl: vijfhoek 55"/>
          <p:cNvSpPr/>
          <p:nvPr/>
        </p:nvSpPr>
        <p:spPr>
          <a:xfrm>
            <a:off x="2225957" y="6014129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9525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 err="1">
                <a:solidFill>
                  <a:schemeClr val="accent1"/>
                </a:solidFill>
              </a:rPr>
              <a:t>EVENTS.PlayerComment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57" name="Pijl: vijfhoek 56"/>
          <p:cNvSpPr/>
          <p:nvPr/>
        </p:nvSpPr>
        <p:spPr>
          <a:xfrm>
            <a:off x="2225957" y="6206580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9525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 err="1">
                <a:solidFill>
                  <a:schemeClr val="accent1"/>
                </a:solidFill>
              </a:rPr>
              <a:t>EVENTS.ShootingStart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58" name="Pijl: vijfhoek 57"/>
          <p:cNvSpPr/>
          <p:nvPr/>
        </p:nvSpPr>
        <p:spPr>
          <a:xfrm>
            <a:off x="2225957" y="6399033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9525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 err="1">
                <a:solidFill>
                  <a:schemeClr val="accent1"/>
                </a:solidFill>
              </a:rPr>
              <a:t>EVENTS.ShootingEnd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59" name="Ovaal 58"/>
          <p:cNvSpPr/>
          <p:nvPr/>
        </p:nvSpPr>
        <p:spPr>
          <a:xfrm>
            <a:off x="1055944" y="2618991"/>
            <a:ext cx="540006" cy="540006"/>
          </a:xfrm>
          <a:prstGeom prst="ellipse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0" name="Afbeelding 59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055944" y="2708993"/>
            <a:ext cx="540006" cy="327783"/>
          </a:xfrm>
          <a:prstGeom prst="rect">
            <a:avLst/>
          </a:prstGeom>
        </p:spPr>
      </p:pic>
      <p:sp>
        <p:nvSpPr>
          <p:cNvPr id="61" name="Ovaal 60"/>
          <p:cNvSpPr/>
          <p:nvPr/>
        </p:nvSpPr>
        <p:spPr>
          <a:xfrm>
            <a:off x="1145945" y="4959017"/>
            <a:ext cx="540006" cy="540006"/>
          </a:xfrm>
          <a:prstGeom prst="ellipse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2" name="Afbeelding 61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145945" y="5049019"/>
            <a:ext cx="540006" cy="327783"/>
          </a:xfrm>
          <a:prstGeom prst="rect">
            <a:avLst/>
          </a:prstGeom>
        </p:spPr>
      </p:pic>
      <p:sp>
        <p:nvSpPr>
          <p:cNvPr id="63" name="Ovaal 62"/>
          <p:cNvSpPr/>
          <p:nvPr/>
        </p:nvSpPr>
        <p:spPr>
          <a:xfrm>
            <a:off x="1505949" y="4239009"/>
            <a:ext cx="540006" cy="540006"/>
          </a:xfrm>
          <a:prstGeom prst="ellipse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4" name="Afbeelding 63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505949" y="4329011"/>
            <a:ext cx="540006" cy="327783"/>
          </a:xfrm>
          <a:prstGeom prst="rect">
            <a:avLst/>
          </a:prstGeom>
        </p:spPr>
      </p:pic>
      <p:sp>
        <p:nvSpPr>
          <p:cNvPr id="65" name="Ovaal 64"/>
          <p:cNvSpPr/>
          <p:nvPr/>
        </p:nvSpPr>
        <p:spPr>
          <a:xfrm>
            <a:off x="1235946" y="3519001"/>
            <a:ext cx="540006" cy="540006"/>
          </a:xfrm>
          <a:prstGeom prst="ellipse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6" name="Afbeelding 65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235946" y="3609003"/>
            <a:ext cx="540006" cy="327783"/>
          </a:xfrm>
          <a:prstGeom prst="rect">
            <a:avLst/>
          </a:prstGeom>
        </p:spPr>
      </p:pic>
      <p:sp>
        <p:nvSpPr>
          <p:cNvPr id="67" name="Ovaal 66"/>
          <p:cNvSpPr/>
          <p:nvPr/>
        </p:nvSpPr>
        <p:spPr>
          <a:xfrm>
            <a:off x="1145945" y="5949028"/>
            <a:ext cx="540006" cy="540006"/>
          </a:xfrm>
          <a:prstGeom prst="ellipse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8" name="Afbeelding 67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145945" y="6039030"/>
            <a:ext cx="540006" cy="327783"/>
          </a:xfrm>
          <a:prstGeom prst="rect">
            <a:avLst/>
          </a:prstGeom>
        </p:spPr>
      </p:pic>
      <p:cxnSp>
        <p:nvCxnSpPr>
          <p:cNvPr id="7" name="Rechte verbindingslijn met pijl 6"/>
          <p:cNvCxnSpPr>
            <a:cxnSpLocks/>
            <a:stCxn id="60" idx="3"/>
            <a:endCxn id="25" idx="1"/>
          </p:cNvCxnSpPr>
          <p:nvPr/>
        </p:nvCxnSpPr>
        <p:spPr>
          <a:xfrm flipV="1">
            <a:off x="1595950" y="2635726"/>
            <a:ext cx="630007" cy="237159"/>
          </a:xfrm>
          <a:prstGeom prst="straightConnector1">
            <a:avLst/>
          </a:prstGeom>
          <a:ln w="28575">
            <a:headEnd w="lg" len="lg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Rechte verbindingslijn met pijl 9"/>
          <p:cNvCxnSpPr>
            <a:cxnSpLocks/>
            <a:stCxn id="65" idx="6"/>
            <a:endCxn id="34" idx="1"/>
          </p:cNvCxnSpPr>
          <p:nvPr/>
        </p:nvCxnSpPr>
        <p:spPr>
          <a:xfrm>
            <a:off x="1775952" y="3789004"/>
            <a:ext cx="450005" cy="1428"/>
          </a:xfrm>
          <a:prstGeom prst="straightConnector1">
            <a:avLst/>
          </a:prstGeom>
          <a:ln w="28575">
            <a:headEnd w="lg" len="lg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Rechte verbindingslijn met pijl 68"/>
          <p:cNvCxnSpPr>
            <a:cxnSpLocks/>
            <a:stCxn id="61" idx="6"/>
            <a:endCxn id="50" idx="1"/>
          </p:cNvCxnSpPr>
          <p:nvPr/>
        </p:nvCxnSpPr>
        <p:spPr>
          <a:xfrm flipV="1">
            <a:off x="1685951" y="4945138"/>
            <a:ext cx="540006" cy="283882"/>
          </a:xfrm>
          <a:prstGeom prst="straightConnector1">
            <a:avLst/>
          </a:prstGeom>
          <a:ln w="28575">
            <a:headEnd w="lg" len="lg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Rechte verbindingslijn met pijl 69"/>
          <p:cNvCxnSpPr>
            <a:cxnSpLocks/>
            <a:stCxn id="63" idx="6"/>
            <a:endCxn id="43" idx="1"/>
          </p:cNvCxnSpPr>
          <p:nvPr/>
        </p:nvCxnSpPr>
        <p:spPr>
          <a:xfrm>
            <a:off x="2045955" y="4509012"/>
            <a:ext cx="180002" cy="51224"/>
          </a:xfrm>
          <a:prstGeom prst="straightConnector1">
            <a:avLst/>
          </a:prstGeom>
          <a:ln w="28575">
            <a:headEnd w="lg" len="lg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Rechte verbindingslijn met pijl 70"/>
          <p:cNvCxnSpPr>
            <a:cxnSpLocks/>
            <a:stCxn id="68" idx="3"/>
            <a:endCxn id="57" idx="1"/>
          </p:cNvCxnSpPr>
          <p:nvPr/>
        </p:nvCxnSpPr>
        <p:spPr>
          <a:xfrm>
            <a:off x="1685951" y="6202922"/>
            <a:ext cx="540006" cy="89373"/>
          </a:xfrm>
          <a:prstGeom prst="straightConnector1">
            <a:avLst/>
          </a:prstGeom>
          <a:ln w="28575">
            <a:headEnd w="lg" len="lg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Rechte verbindingslijn met pijl 71"/>
          <p:cNvCxnSpPr>
            <a:cxnSpLocks/>
            <a:stCxn id="67" idx="6"/>
            <a:endCxn id="58" idx="1"/>
          </p:cNvCxnSpPr>
          <p:nvPr/>
        </p:nvCxnSpPr>
        <p:spPr>
          <a:xfrm>
            <a:off x="1685951" y="6219031"/>
            <a:ext cx="540006" cy="265717"/>
          </a:xfrm>
          <a:prstGeom prst="straightConnector1">
            <a:avLst/>
          </a:prstGeom>
          <a:ln w="28575">
            <a:headEnd w="lg" len="lg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4" name="Afgeronde rechthoek 18"/>
          <p:cNvSpPr/>
          <p:nvPr/>
        </p:nvSpPr>
        <p:spPr>
          <a:xfrm>
            <a:off x="9246035" y="2618991"/>
            <a:ext cx="1710019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400" b="1" dirty="0">
                <a:solidFill>
                  <a:schemeClr val="accent1"/>
                </a:solidFill>
              </a:rPr>
              <a:t>BASE</a:t>
            </a:r>
            <a:endParaRPr lang="en-US" sz="1400" b="1" dirty="0">
              <a:solidFill>
                <a:schemeClr val="accent1"/>
              </a:solidFill>
            </a:endParaRPr>
          </a:p>
        </p:txBody>
      </p:sp>
      <p:sp>
        <p:nvSpPr>
          <p:cNvPr id="81" name="Rechthoek 80"/>
          <p:cNvSpPr/>
          <p:nvPr/>
        </p:nvSpPr>
        <p:spPr>
          <a:xfrm>
            <a:off x="5825997" y="2348988"/>
            <a:ext cx="3060034" cy="171430"/>
          </a:xfrm>
          <a:prstGeom prst="rect">
            <a:avLst/>
          </a:prstGeom>
          <a:solidFill>
            <a:schemeClr val="tx1"/>
          </a:solidFill>
          <a:ln w="9525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nl-BE" sz="1000" b="1" dirty="0" err="1">
                <a:solidFill>
                  <a:schemeClr val="accent1"/>
                </a:solidFill>
              </a:rPr>
              <a:t>BASE:OnEventShot</a:t>
            </a:r>
            <a:r>
              <a:rPr lang="nl-BE" sz="1000" b="1" dirty="0">
                <a:solidFill>
                  <a:schemeClr val="accent1"/>
                </a:solidFill>
              </a:rPr>
              <a:t>( </a:t>
            </a:r>
            <a:r>
              <a:rPr lang="nl-BE" sz="1000" b="1" dirty="0" err="1">
                <a:solidFill>
                  <a:schemeClr val="accent1"/>
                </a:solidFill>
              </a:rPr>
              <a:t>EventData</a:t>
            </a:r>
            <a:r>
              <a:rPr lang="nl-BE" sz="1000" b="1" dirty="0">
                <a:solidFill>
                  <a:schemeClr val="accent1"/>
                </a:solidFill>
              </a:rPr>
              <a:t> )</a:t>
            </a:r>
          </a:p>
        </p:txBody>
      </p:sp>
      <p:sp>
        <p:nvSpPr>
          <p:cNvPr id="82" name="Rechthoek 81"/>
          <p:cNvSpPr/>
          <p:nvPr/>
        </p:nvSpPr>
        <p:spPr>
          <a:xfrm>
            <a:off x="5825997" y="2541439"/>
            <a:ext cx="3060034" cy="171430"/>
          </a:xfrm>
          <a:prstGeom prst="rect">
            <a:avLst/>
          </a:prstGeom>
          <a:solidFill>
            <a:schemeClr val="tx1"/>
          </a:solidFill>
          <a:ln w="9525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nl-BE" sz="1000" b="1" dirty="0" err="1">
                <a:solidFill>
                  <a:schemeClr val="accent1"/>
                </a:solidFill>
              </a:rPr>
              <a:t>BASE:OnEventHit</a:t>
            </a:r>
            <a:r>
              <a:rPr lang="nl-BE" sz="1000" b="1" dirty="0">
                <a:solidFill>
                  <a:schemeClr val="accent1"/>
                </a:solidFill>
              </a:rPr>
              <a:t>( </a:t>
            </a:r>
            <a:r>
              <a:rPr lang="nl-BE" sz="1000" b="1" dirty="0" err="1">
                <a:solidFill>
                  <a:schemeClr val="accent1"/>
                </a:solidFill>
              </a:rPr>
              <a:t>EventData</a:t>
            </a:r>
            <a:r>
              <a:rPr lang="nl-BE" sz="1000" b="1" dirty="0">
                <a:solidFill>
                  <a:schemeClr val="accent1"/>
                </a:solidFill>
              </a:rPr>
              <a:t> )</a:t>
            </a:r>
          </a:p>
        </p:txBody>
      </p:sp>
      <p:sp>
        <p:nvSpPr>
          <p:cNvPr id="83" name="Rechthoek 82"/>
          <p:cNvSpPr/>
          <p:nvPr/>
        </p:nvSpPr>
        <p:spPr>
          <a:xfrm>
            <a:off x="5825997" y="2733890"/>
            <a:ext cx="3060034" cy="171430"/>
          </a:xfrm>
          <a:prstGeom prst="rect">
            <a:avLst/>
          </a:prstGeom>
          <a:solidFill>
            <a:schemeClr val="tx1"/>
          </a:solidFill>
          <a:ln w="9525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nl-BE" sz="1000" b="1" dirty="0" err="1">
                <a:solidFill>
                  <a:schemeClr val="accent1"/>
                </a:solidFill>
              </a:rPr>
              <a:t>BASE:OnTakeOff</a:t>
            </a:r>
            <a:r>
              <a:rPr lang="nl-BE" sz="1000" b="1" dirty="0">
                <a:solidFill>
                  <a:schemeClr val="accent1"/>
                </a:solidFill>
              </a:rPr>
              <a:t>( </a:t>
            </a:r>
            <a:r>
              <a:rPr lang="nl-BE" sz="1000" b="1" dirty="0" err="1">
                <a:solidFill>
                  <a:schemeClr val="accent1"/>
                </a:solidFill>
              </a:rPr>
              <a:t>EventData</a:t>
            </a:r>
            <a:r>
              <a:rPr lang="nl-BE" sz="1000" b="1" dirty="0">
                <a:solidFill>
                  <a:schemeClr val="accent1"/>
                </a:solidFill>
              </a:rPr>
              <a:t> )</a:t>
            </a:r>
          </a:p>
        </p:txBody>
      </p:sp>
      <p:sp>
        <p:nvSpPr>
          <p:cNvPr id="84" name="Rechthoek 83"/>
          <p:cNvSpPr/>
          <p:nvPr/>
        </p:nvSpPr>
        <p:spPr>
          <a:xfrm>
            <a:off x="5825997" y="2926341"/>
            <a:ext cx="3060034" cy="171430"/>
          </a:xfrm>
          <a:prstGeom prst="rect">
            <a:avLst/>
          </a:prstGeom>
          <a:solidFill>
            <a:schemeClr val="tx1"/>
          </a:solidFill>
          <a:ln w="9525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nl-BE" sz="1000" b="1" dirty="0" err="1">
                <a:solidFill>
                  <a:schemeClr val="accent1"/>
                </a:solidFill>
              </a:rPr>
              <a:t>BASE:OnEventLand</a:t>
            </a:r>
            <a:r>
              <a:rPr lang="nl-BE" sz="1000" b="1" dirty="0">
                <a:solidFill>
                  <a:schemeClr val="accent1"/>
                </a:solidFill>
              </a:rPr>
              <a:t>( </a:t>
            </a:r>
            <a:r>
              <a:rPr lang="nl-BE" sz="1000" b="1" dirty="0" err="1">
                <a:solidFill>
                  <a:schemeClr val="accent1"/>
                </a:solidFill>
              </a:rPr>
              <a:t>EventData</a:t>
            </a:r>
            <a:r>
              <a:rPr lang="nl-BE" sz="1000" b="1" dirty="0">
                <a:solidFill>
                  <a:schemeClr val="accent1"/>
                </a:solidFill>
              </a:rPr>
              <a:t> )</a:t>
            </a:r>
          </a:p>
        </p:txBody>
      </p:sp>
      <p:sp>
        <p:nvSpPr>
          <p:cNvPr id="85" name="Rechthoek 84"/>
          <p:cNvSpPr/>
          <p:nvPr/>
        </p:nvSpPr>
        <p:spPr>
          <a:xfrm>
            <a:off x="5825997" y="3118792"/>
            <a:ext cx="3060034" cy="171430"/>
          </a:xfrm>
          <a:prstGeom prst="rect">
            <a:avLst/>
          </a:prstGeom>
          <a:solidFill>
            <a:schemeClr val="tx1"/>
          </a:solidFill>
          <a:ln w="9525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nl-BE" sz="1000" b="1" dirty="0" err="1">
                <a:solidFill>
                  <a:schemeClr val="accent1"/>
                </a:solidFill>
              </a:rPr>
              <a:t>BASE:OnEventCrash</a:t>
            </a:r>
            <a:r>
              <a:rPr lang="nl-BE" sz="1000" b="1" dirty="0">
                <a:solidFill>
                  <a:schemeClr val="accent1"/>
                </a:solidFill>
              </a:rPr>
              <a:t>( </a:t>
            </a:r>
            <a:r>
              <a:rPr lang="nl-BE" sz="1000" b="1" dirty="0" err="1">
                <a:solidFill>
                  <a:schemeClr val="accent1"/>
                </a:solidFill>
              </a:rPr>
              <a:t>EventData</a:t>
            </a:r>
            <a:r>
              <a:rPr lang="nl-BE" sz="1000" b="1" dirty="0">
                <a:solidFill>
                  <a:schemeClr val="accent1"/>
                </a:solidFill>
              </a:rPr>
              <a:t> )</a:t>
            </a:r>
          </a:p>
        </p:txBody>
      </p:sp>
      <p:sp>
        <p:nvSpPr>
          <p:cNvPr id="86" name="Rechthoek 85"/>
          <p:cNvSpPr/>
          <p:nvPr/>
        </p:nvSpPr>
        <p:spPr>
          <a:xfrm>
            <a:off x="5825997" y="3311243"/>
            <a:ext cx="3060034" cy="171430"/>
          </a:xfrm>
          <a:prstGeom prst="rect">
            <a:avLst/>
          </a:prstGeom>
          <a:solidFill>
            <a:schemeClr val="tx1"/>
          </a:solidFill>
          <a:ln w="9525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nl-BE" sz="1000" b="1" dirty="0" err="1">
                <a:solidFill>
                  <a:schemeClr val="accent1"/>
                </a:solidFill>
              </a:rPr>
              <a:t>BASE:OnEventEjection</a:t>
            </a:r>
            <a:r>
              <a:rPr lang="nl-BE" sz="1000" b="1" dirty="0">
                <a:solidFill>
                  <a:schemeClr val="accent1"/>
                </a:solidFill>
              </a:rPr>
              <a:t>( </a:t>
            </a:r>
            <a:r>
              <a:rPr lang="nl-BE" sz="1000" b="1" dirty="0" err="1">
                <a:solidFill>
                  <a:schemeClr val="accent1"/>
                </a:solidFill>
              </a:rPr>
              <a:t>EventData</a:t>
            </a:r>
            <a:r>
              <a:rPr lang="nl-BE" sz="1000" b="1" dirty="0">
                <a:solidFill>
                  <a:schemeClr val="accent1"/>
                </a:solidFill>
              </a:rPr>
              <a:t> )</a:t>
            </a:r>
          </a:p>
        </p:txBody>
      </p:sp>
      <p:sp>
        <p:nvSpPr>
          <p:cNvPr id="87" name="Rechthoek 86"/>
          <p:cNvSpPr/>
          <p:nvPr/>
        </p:nvSpPr>
        <p:spPr>
          <a:xfrm>
            <a:off x="5825997" y="3503694"/>
            <a:ext cx="3060034" cy="171430"/>
          </a:xfrm>
          <a:prstGeom prst="rect">
            <a:avLst/>
          </a:prstGeom>
          <a:solidFill>
            <a:schemeClr val="tx1"/>
          </a:solidFill>
          <a:ln w="9525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nl-BE" sz="1000" b="1" dirty="0" err="1">
                <a:solidFill>
                  <a:schemeClr val="accent1"/>
                </a:solidFill>
              </a:rPr>
              <a:t>BASE:OnEventRefueling</a:t>
            </a:r>
            <a:r>
              <a:rPr lang="nl-BE" sz="1000" b="1" dirty="0">
                <a:solidFill>
                  <a:schemeClr val="accent1"/>
                </a:solidFill>
              </a:rPr>
              <a:t>( </a:t>
            </a:r>
            <a:r>
              <a:rPr lang="nl-BE" sz="1000" b="1" dirty="0" err="1">
                <a:solidFill>
                  <a:schemeClr val="accent1"/>
                </a:solidFill>
              </a:rPr>
              <a:t>EventData</a:t>
            </a:r>
            <a:r>
              <a:rPr lang="nl-BE" sz="1000" b="1" dirty="0">
                <a:solidFill>
                  <a:schemeClr val="accent1"/>
                </a:solidFill>
              </a:rPr>
              <a:t> )</a:t>
            </a:r>
          </a:p>
        </p:txBody>
      </p:sp>
      <p:sp>
        <p:nvSpPr>
          <p:cNvPr id="88" name="Rechthoek 87"/>
          <p:cNvSpPr/>
          <p:nvPr/>
        </p:nvSpPr>
        <p:spPr>
          <a:xfrm>
            <a:off x="5825997" y="3696145"/>
            <a:ext cx="3060034" cy="171430"/>
          </a:xfrm>
          <a:prstGeom prst="rect">
            <a:avLst/>
          </a:prstGeom>
          <a:solidFill>
            <a:schemeClr val="tx1"/>
          </a:solidFill>
          <a:ln w="9525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nl-BE" sz="1000" b="1" dirty="0" err="1">
                <a:solidFill>
                  <a:schemeClr val="accent1"/>
                </a:solidFill>
              </a:rPr>
              <a:t>BASE:OnEventDead</a:t>
            </a:r>
            <a:r>
              <a:rPr lang="nl-BE" sz="1000" b="1" dirty="0">
                <a:solidFill>
                  <a:schemeClr val="accent1"/>
                </a:solidFill>
              </a:rPr>
              <a:t>( </a:t>
            </a:r>
            <a:r>
              <a:rPr lang="nl-BE" sz="1000" b="1" dirty="0" err="1">
                <a:solidFill>
                  <a:schemeClr val="accent1"/>
                </a:solidFill>
              </a:rPr>
              <a:t>EventData</a:t>
            </a:r>
            <a:r>
              <a:rPr lang="nl-BE" sz="1000" b="1" dirty="0">
                <a:solidFill>
                  <a:schemeClr val="accent1"/>
                </a:solidFill>
              </a:rPr>
              <a:t> )</a:t>
            </a:r>
          </a:p>
        </p:txBody>
      </p:sp>
      <p:sp>
        <p:nvSpPr>
          <p:cNvPr id="89" name="Rechthoek 88"/>
          <p:cNvSpPr/>
          <p:nvPr/>
        </p:nvSpPr>
        <p:spPr>
          <a:xfrm>
            <a:off x="5825997" y="3888596"/>
            <a:ext cx="3060034" cy="171430"/>
          </a:xfrm>
          <a:prstGeom prst="rect">
            <a:avLst/>
          </a:prstGeom>
          <a:solidFill>
            <a:schemeClr val="tx1"/>
          </a:solidFill>
          <a:ln w="9525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nl-BE" sz="1000" b="1" dirty="0" err="1">
                <a:solidFill>
                  <a:schemeClr val="accent1"/>
                </a:solidFill>
              </a:rPr>
              <a:t>BASE:OnEventPilotDead</a:t>
            </a:r>
            <a:r>
              <a:rPr lang="nl-BE" sz="1000" b="1" dirty="0">
                <a:solidFill>
                  <a:schemeClr val="accent1"/>
                </a:solidFill>
              </a:rPr>
              <a:t>( </a:t>
            </a:r>
            <a:r>
              <a:rPr lang="nl-BE" sz="1000" b="1" dirty="0" err="1">
                <a:solidFill>
                  <a:schemeClr val="accent1"/>
                </a:solidFill>
              </a:rPr>
              <a:t>EventData</a:t>
            </a:r>
            <a:r>
              <a:rPr lang="nl-BE" sz="1000" b="1" dirty="0">
                <a:solidFill>
                  <a:schemeClr val="accent1"/>
                </a:solidFill>
              </a:rPr>
              <a:t> )</a:t>
            </a:r>
          </a:p>
        </p:txBody>
      </p:sp>
      <p:sp>
        <p:nvSpPr>
          <p:cNvPr id="90" name="Rechthoek 89"/>
          <p:cNvSpPr/>
          <p:nvPr/>
        </p:nvSpPr>
        <p:spPr>
          <a:xfrm>
            <a:off x="5825997" y="4081047"/>
            <a:ext cx="3060034" cy="171430"/>
          </a:xfrm>
          <a:prstGeom prst="rect">
            <a:avLst/>
          </a:prstGeom>
          <a:solidFill>
            <a:schemeClr val="tx1"/>
          </a:solidFill>
          <a:ln w="9525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nl-BE" sz="1000" b="1" dirty="0" err="1">
                <a:solidFill>
                  <a:schemeClr val="accent1"/>
                </a:solidFill>
              </a:rPr>
              <a:t>BASE:OnEventBaseCaptured</a:t>
            </a:r>
            <a:r>
              <a:rPr lang="nl-BE" sz="1000" b="1" dirty="0">
                <a:solidFill>
                  <a:schemeClr val="accent1"/>
                </a:solidFill>
              </a:rPr>
              <a:t>( </a:t>
            </a:r>
            <a:r>
              <a:rPr lang="nl-BE" sz="1000" b="1" dirty="0" err="1">
                <a:solidFill>
                  <a:schemeClr val="accent1"/>
                </a:solidFill>
              </a:rPr>
              <a:t>EventData</a:t>
            </a:r>
            <a:r>
              <a:rPr lang="nl-BE" sz="1000" b="1" dirty="0">
                <a:solidFill>
                  <a:schemeClr val="accent1"/>
                </a:solidFill>
              </a:rPr>
              <a:t> )</a:t>
            </a:r>
          </a:p>
        </p:txBody>
      </p:sp>
      <p:sp>
        <p:nvSpPr>
          <p:cNvPr id="91" name="Rechthoek 90"/>
          <p:cNvSpPr/>
          <p:nvPr/>
        </p:nvSpPr>
        <p:spPr>
          <a:xfrm>
            <a:off x="5825997" y="4273498"/>
            <a:ext cx="3060034" cy="171430"/>
          </a:xfrm>
          <a:prstGeom prst="rect">
            <a:avLst/>
          </a:prstGeom>
          <a:solidFill>
            <a:schemeClr val="tx1"/>
          </a:solidFill>
          <a:ln w="9525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nl-BE" sz="1000" b="1" dirty="0" err="1">
                <a:solidFill>
                  <a:schemeClr val="accent1"/>
                </a:solidFill>
              </a:rPr>
              <a:t>BASE:OnEventMissionStart</a:t>
            </a:r>
            <a:r>
              <a:rPr lang="nl-BE" sz="1000" b="1" dirty="0">
                <a:solidFill>
                  <a:schemeClr val="accent1"/>
                </a:solidFill>
              </a:rPr>
              <a:t>( </a:t>
            </a:r>
            <a:r>
              <a:rPr lang="nl-BE" sz="1000" b="1" dirty="0" err="1">
                <a:solidFill>
                  <a:schemeClr val="accent1"/>
                </a:solidFill>
              </a:rPr>
              <a:t>EventData</a:t>
            </a:r>
            <a:r>
              <a:rPr lang="nl-BE" sz="1000" b="1" dirty="0">
                <a:solidFill>
                  <a:schemeClr val="accent1"/>
                </a:solidFill>
              </a:rPr>
              <a:t> )</a:t>
            </a:r>
          </a:p>
        </p:txBody>
      </p:sp>
      <p:sp>
        <p:nvSpPr>
          <p:cNvPr id="92" name="Rechthoek 91"/>
          <p:cNvSpPr/>
          <p:nvPr/>
        </p:nvSpPr>
        <p:spPr>
          <a:xfrm>
            <a:off x="5825997" y="4465949"/>
            <a:ext cx="3060034" cy="171430"/>
          </a:xfrm>
          <a:prstGeom prst="rect">
            <a:avLst/>
          </a:prstGeom>
          <a:solidFill>
            <a:schemeClr val="tx1"/>
          </a:solidFill>
          <a:ln w="9525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nl-BE" sz="1000" b="1" dirty="0" err="1">
                <a:solidFill>
                  <a:schemeClr val="accent1"/>
                </a:solidFill>
              </a:rPr>
              <a:t>BASE:OnEventTookControl</a:t>
            </a:r>
            <a:r>
              <a:rPr lang="nl-BE" sz="1000" b="1" dirty="0">
                <a:solidFill>
                  <a:schemeClr val="accent1"/>
                </a:solidFill>
              </a:rPr>
              <a:t>( </a:t>
            </a:r>
            <a:r>
              <a:rPr lang="nl-BE" sz="1000" b="1" dirty="0" err="1">
                <a:solidFill>
                  <a:schemeClr val="accent1"/>
                </a:solidFill>
              </a:rPr>
              <a:t>EventData</a:t>
            </a:r>
            <a:r>
              <a:rPr lang="nl-BE" sz="1000" b="1" dirty="0">
                <a:solidFill>
                  <a:schemeClr val="accent1"/>
                </a:solidFill>
              </a:rPr>
              <a:t> )</a:t>
            </a:r>
          </a:p>
        </p:txBody>
      </p:sp>
      <p:sp>
        <p:nvSpPr>
          <p:cNvPr id="97" name="Rechthoek 96"/>
          <p:cNvSpPr/>
          <p:nvPr/>
        </p:nvSpPr>
        <p:spPr>
          <a:xfrm>
            <a:off x="5825997" y="4658400"/>
            <a:ext cx="3060034" cy="171430"/>
          </a:xfrm>
          <a:prstGeom prst="rect">
            <a:avLst/>
          </a:prstGeom>
          <a:solidFill>
            <a:schemeClr val="tx1"/>
          </a:solidFill>
          <a:ln w="9525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nl-BE" sz="1000" b="1" dirty="0" err="1">
                <a:solidFill>
                  <a:schemeClr val="accent1"/>
                </a:solidFill>
              </a:rPr>
              <a:t>BASE:OnEventRefuelingStop</a:t>
            </a:r>
            <a:r>
              <a:rPr lang="nl-BE" sz="1000" b="1" dirty="0">
                <a:solidFill>
                  <a:schemeClr val="accent1"/>
                </a:solidFill>
              </a:rPr>
              <a:t>( </a:t>
            </a:r>
            <a:r>
              <a:rPr lang="nl-BE" sz="1000" b="1" dirty="0" err="1">
                <a:solidFill>
                  <a:schemeClr val="accent1"/>
                </a:solidFill>
              </a:rPr>
              <a:t>EventData</a:t>
            </a:r>
            <a:r>
              <a:rPr lang="nl-BE" sz="1000" b="1" dirty="0">
                <a:solidFill>
                  <a:schemeClr val="accent1"/>
                </a:solidFill>
              </a:rPr>
              <a:t> )</a:t>
            </a:r>
          </a:p>
        </p:txBody>
      </p:sp>
      <p:sp>
        <p:nvSpPr>
          <p:cNvPr id="107" name="Rechthoek 106"/>
          <p:cNvSpPr/>
          <p:nvPr/>
        </p:nvSpPr>
        <p:spPr>
          <a:xfrm>
            <a:off x="5825997" y="4850851"/>
            <a:ext cx="3060034" cy="171430"/>
          </a:xfrm>
          <a:prstGeom prst="rect">
            <a:avLst/>
          </a:prstGeom>
          <a:solidFill>
            <a:schemeClr val="tx1"/>
          </a:solidFill>
          <a:ln w="9525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nl-BE" sz="1000" b="1" dirty="0" err="1">
                <a:solidFill>
                  <a:schemeClr val="accent1"/>
                </a:solidFill>
              </a:rPr>
              <a:t>BASE:OnEventBirth</a:t>
            </a:r>
            <a:r>
              <a:rPr lang="nl-BE" sz="1000" b="1" dirty="0">
                <a:solidFill>
                  <a:schemeClr val="accent1"/>
                </a:solidFill>
              </a:rPr>
              <a:t>( </a:t>
            </a:r>
            <a:r>
              <a:rPr lang="nl-BE" sz="1000" b="1" dirty="0" err="1">
                <a:solidFill>
                  <a:schemeClr val="accent1"/>
                </a:solidFill>
              </a:rPr>
              <a:t>EventData</a:t>
            </a:r>
            <a:r>
              <a:rPr lang="nl-BE" sz="1000" b="1" dirty="0">
                <a:solidFill>
                  <a:schemeClr val="accent1"/>
                </a:solidFill>
              </a:rPr>
              <a:t> )</a:t>
            </a:r>
          </a:p>
        </p:txBody>
      </p:sp>
      <p:sp>
        <p:nvSpPr>
          <p:cNvPr id="108" name="Rechthoek 107"/>
          <p:cNvSpPr/>
          <p:nvPr/>
        </p:nvSpPr>
        <p:spPr>
          <a:xfrm>
            <a:off x="5825997" y="5043302"/>
            <a:ext cx="3060034" cy="171430"/>
          </a:xfrm>
          <a:prstGeom prst="rect">
            <a:avLst/>
          </a:prstGeom>
          <a:solidFill>
            <a:schemeClr val="tx1"/>
          </a:solidFill>
          <a:ln w="9525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nl-BE" sz="1000" b="1" dirty="0" err="1">
                <a:solidFill>
                  <a:schemeClr val="accent1"/>
                </a:solidFill>
              </a:rPr>
              <a:t>BASE:OnEventHumanFailure</a:t>
            </a:r>
            <a:r>
              <a:rPr lang="nl-BE" sz="1000" b="1" dirty="0">
                <a:solidFill>
                  <a:schemeClr val="accent1"/>
                </a:solidFill>
              </a:rPr>
              <a:t>( </a:t>
            </a:r>
            <a:r>
              <a:rPr lang="nl-BE" sz="1000" b="1" dirty="0" err="1">
                <a:solidFill>
                  <a:schemeClr val="accent1"/>
                </a:solidFill>
              </a:rPr>
              <a:t>EventData</a:t>
            </a:r>
            <a:r>
              <a:rPr lang="nl-BE" sz="1000" b="1" dirty="0">
                <a:solidFill>
                  <a:schemeClr val="accent1"/>
                </a:solidFill>
              </a:rPr>
              <a:t> )</a:t>
            </a:r>
          </a:p>
        </p:txBody>
      </p:sp>
      <p:sp>
        <p:nvSpPr>
          <p:cNvPr id="109" name="Rechthoek 108"/>
          <p:cNvSpPr/>
          <p:nvPr/>
        </p:nvSpPr>
        <p:spPr>
          <a:xfrm>
            <a:off x="5825997" y="5235753"/>
            <a:ext cx="3060034" cy="171430"/>
          </a:xfrm>
          <a:prstGeom prst="rect">
            <a:avLst/>
          </a:prstGeom>
          <a:solidFill>
            <a:schemeClr val="tx1"/>
          </a:solidFill>
          <a:ln w="9525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nl-BE" sz="1000" b="1" dirty="0" err="1">
                <a:solidFill>
                  <a:schemeClr val="accent1"/>
                </a:solidFill>
              </a:rPr>
              <a:t>BASE:OnEventEngineStartUp</a:t>
            </a:r>
            <a:r>
              <a:rPr lang="nl-BE" sz="1000" b="1" dirty="0">
                <a:solidFill>
                  <a:schemeClr val="accent1"/>
                </a:solidFill>
              </a:rPr>
              <a:t>( </a:t>
            </a:r>
            <a:r>
              <a:rPr lang="nl-BE" sz="1000" b="1" dirty="0" err="1">
                <a:solidFill>
                  <a:schemeClr val="accent1"/>
                </a:solidFill>
              </a:rPr>
              <a:t>EventData</a:t>
            </a:r>
            <a:r>
              <a:rPr lang="nl-BE" sz="1000" b="1" dirty="0">
                <a:solidFill>
                  <a:schemeClr val="accent1"/>
                </a:solidFill>
              </a:rPr>
              <a:t> )</a:t>
            </a:r>
          </a:p>
        </p:txBody>
      </p:sp>
      <p:sp>
        <p:nvSpPr>
          <p:cNvPr id="110" name="Rechthoek 109"/>
          <p:cNvSpPr/>
          <p:nvPr/>
        </p:nvSpPr>
        <p:spPr>
          <a:xfrm>
            <a:off x="5825997" y="5428204"/>
            <a:ext cx="3060034" cy="171430"/>
          </a:xfrm>
          <a:prstGeom prst="rect">
            <a:avLst/>
          </a:prstGeom>
          <a:solidFill>
            <a:schemeClr val="tx1"/>
          </a:solidFill>
          <a:ln w="9525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nl-BE" sz="1000" b="1" dirty="0" err="1">
                <a:solidFill>
                  <a:schemeClr val="accent1"/>
                </a:solidFill>
              </a:rPr>
              <a:t>BASE:OnEventEngineShutDown</a:t>
            </a:r>
            <a:r>
              <a:rPr lang="nl-BE" sz="1000" b="1" dirty="0">
                <a:solidFill>
                  <a:schemeClr val="accent1"/>
                </a:solidFill>
              </a:rPr>
              <a:t>( </a:t>
            </a:r>
            <a:r>
              <a:rPr lang="nl-BE" sz="1000" b="1" dirty="0" err="1">
                <a:solidFill>
                  <a:schemeClr val="accent1"/>
                </a:solidFill>
              </a:rPr>
              <a:t>EventData</a:t>
            </a:r>
            <a:r>
              <a:rPr lang="nl-BE" sz="1000" b="1" dirty="0">
                <a:solidFill>
                  <a:schemeClr val="accent1"/>
                </a:solidFill>
              </a:rPr>
              <a:t> )</a:t>
            </a:r>
          </a:p>
        </p:txBody>
      </p:sp>
      <p:sp>
        <p:nvSpPr>
          <p:cNvPr id="111" name="Rechthoek 110"/>
          <p:cNvSpPr/>
          <p:nvPr/>
        </p:nvSpPr>
        <p:spPr>
          <a:xfrm>
            <a:off x="5825997" y="5620655"/>
            <a:ext cx="3060034" cy="171430"/>
          </a:xfrm>
          <a:prstGeom prst="rect">
            <a:avLst/>
          </a:prstGeom>
          <a:solidFill>
            <a:schemeClr val="tx1"/>
          </a:solidFill>
          <a:ln w="9525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nl-BE" sz="1000" b="1" dirty="0" err="1">
                <a:solidFill>
                  <a:schemeClr val="accent1"/>
                </a:solidFill>
              </a:rPr>
              <a:t>BASE:OnEventPlayerEnterUnit</a:t>
            </a:r>
            <a:r>
              <a:rPr lang="nl-BE" sz="1000" b="1" dirty="0">
                <a:solidFill>
                  <a:schemeClr val="accent1"/>
                </a:solidFill>
              </a:rPr>
              <a:t>( </a:t>
            </a:r>
            <a:r>
              <a:rPr lang="nl-BE" sz="1000" b="1" dirty="0" err="1">
                <a:solidFill>
                  <a:schemeClr val="accent1"/>
                </a:solidFill>
              </a:rPr>
              <a:t>EventData</a:t>
            </a:r>
            <a:r>
              <a:rPr lang="nl-BE" sz="1000" b="1" dirty="0">
                <a:solidFill>
                  <a:schemeClr val="accent1"/>
                </a:solidFill>
              </a:rPr>
              <a:t> )</a:t>
            </a:r>
          </a:p>
        </p:txBody>
      </p:sp>
      <p:sp>
        <p:nvSpPr>
          <p:cNvPr id="112" name="Rechthoek 111"/>
          <p:cNvSpPr/>
          <p:nvPr/>
        </p:nvSpPr>
        <p:spPr>
          <a:xfrm>
            <a:off x="5825997" y="5813106"/>
            <a:ext cx="3060034" cy="171430"/>
          </a:xfrm>
          <a:prstGeom prst="rect">
            <a:avLst/>
          </a:prstGeom>
          <a:solidFill>
            <a:schemeClr val="tx1"/>
          </a:solidFill>
          <a:ln w="9525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1000" b="1" dirty="0" err="1">
                <a:solidFill>
                  <a:schemeClr val="accent1"/>
                </a:solidFill>
              </a:rPr>
              <a:t>BASE:OnEventPlayerLeaveUnit</a:t>
            </a:r>
            <a:r>
              <a:rPr lang="en-US" sz="1000" b="1" dirty="0">
                <a:solidFill>
                  <a:schemeClr val="accent1"/>
                </a:solidFill>
              </a:rPr>
              <a:t>( </a:t>
            </a:r>
            <a:r>
              <a:rPr lang="en-US" sz="1000" b="1" dirty="0" err="1">
                <a:solidFill>
                  <a:schemeClr val="accent1"/>
                </a:solidFill>
              </a:rPr>
              <a:t>EventData</a:t>
            </a:r>
            <a:r>
              <a:rPr lang="en-US" sz="1000" b="1" dirty="0">
                <a:solidFill>
                  <a:schemeClr val="accent1"/>
                </a:solidFill>
              </a:rPr>
              <a:t> )</a:t>
            </a:r>
            <a:endParaRPr lang="nl-BE" sz="1000" b="1" dirty="0">
              <a:solidFill>
                <a:schemeClr val="accent1"/>
              </a:solidFill>
            </a:endParaRPr>
          </a:p>
        </p:txBody>
      </p:sp>
      <p:sp>
        <p:nvSpPr>
          <p:cNvPr id="113" name="Rechthoek 112"/>
          <p:cNvSpPr/>
          <p:nvPr/>
        </p:nvSpPr>
        <p:spPr>
          <a:xfrm>
            <a:off x="5825997" y="6005557"/>
            <a:ext cx="3060034" cy="171430"/>
          </a:xfrm>
          <a:prstGeom prst="rect">
            <a:avLst/>
          </a:prstGeom>
          <a:solidFill>
            <a:schemeClr val="tx1"/>
          </a:solidFill>
          <a:ln w="9525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nl-BE" sz="1000" b="1" dirty="0" err="1">
                <a:solidFill>
                  <a:schemeClr val="accent1"/>
                </a:solidFill>
              </a:rPr>
              <a:t>BASE:OnEventPlayerComment</a:t>
            </a:r>
            <a:r>
              <a:rPr lang="nl-BE" sz="1000" b="1" dirty="0">
                <a:solidFill>
                  <a:schemeClr val="accent1"/>
                </a:solidFill>
              </a:rPr>
              <a:t>( </a:t>
            </a:r>
            <a:r>
              <a:rPr lang="nl-BE" sz="1000" b="1" dirty="0" err="1">
                <a:solidFill>
                  <a:schemeClr val="accent1"/>
                </a:solidFill>
              </a:rPr>
              <a:t>EventData</a:t>
            </a:r>
            <a:r>
              <a:rPr lang="nl-BE" sz="1000" b="1" dirty="0">
                <a:solidFill>
                  <a:schemeClr val="accent1"/>
                </a:solidFill>
              </a:rPr>
              <a:t> )</a:t>
            </a:r>
          </a:p>
        </p:txBody>
      </p:sp>
      <p:sp>
        <p:nvSpPr>
          <p:cNvPr id="114" name="Rechthoek 113"/>
          <p:cNvSpPr/>
          <p:nvPr/>
        </p:nvSpPr>
        <p:spPr>
          <a:xfrm>
            <a:off x="5825997" y="6198008"/>
            <a:ext cx="3060034" cy="171430"/>
          </a:xfrm>
          <a:prstGeom prst="rect">
            <a:avLst/>
          </a:prstGeom>
          <a:solidFill>
            <a:schemeClr val="tx1"/>
          </a:solidFill>
          <a:ln w="9525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nl-BE" sz="1000" b="1" dirty="0" err="1">
                <a:solidFill>
                  <a:schemeClr val="accent1"/>
                </a:solidFill>
              </a:rPr>
              <a:t>BASE:OnEventShootingStart</a:t>
            </a:r>
            <a:r>
              <a:rPr lang="nl-BE" sz="1000" b="1" dirty="0">
                <a:solidFill>
                  <a:schemeClr val="accent1"/>
                </a:solidFill>
              </a:rPr>
              <a:t>( </a:t>
            </a:r>
            <a:r>
              <a:rPr lang="nl-BE" sz="1000" b="1" dirty="0" err="1">
                <a:solidFill>
                  <a:schemeClr val="accent1"/>
                </a:solidFill>
              </a:rPr>
              <a:t>EventData</a:t>
            </a:r>
            <a:r>
              <a:rPr lang="nl-BE" sz="1000" b="1" dirty="0">
                <a:solidFill>
                  <a:schemeClr val="accent1"/>
                </a:solidFill>
              </a:rPr>
              <a:t> )</a:t>
            </a:r>
          </a:p>
        </p:txBody>
      </p:sp>
      <p:sp>
        <p:nvSpPr>
          <p:cNvPr id="115" name="Rechthoek 114"/>
          <p:cNvSpPr/>
          <p:nvPr/>
        </p:nvSpPr>
        <p:spPr>
          <a:xfrm>
            <a:off x="5825997" y="6390461"/>
            <a:ext cx="3060034" cy="171430"/>
          </a:xfrm>
          <a:prstGeom prst="rect">
            <a:avLst/>
          </a:prstGeom>
          <a:solidFill>
            <a:schemeClr val="tx1"/>
          </a:solidFill>
          <a:ln w="9525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nl-BE" sz="1000" b="1" dirty="0" err="1">
                <a:solidFill>
                  <a:schemeClr val="accent1"/>
                </a:solidFill>
              </a:rPr>
              <a:t>BASE:OnEventShootingEnd</a:t>
            </a:r>
            <a:r>
              <a:rPr lang="nl-BE" sz="1000" b="1" dirty="0">
                <a:solidFill>
                  <a:schemeClr val="accent1"/>
                </a:solidFill>
              </a:rPr>
              <a:t>( </a:t>
            </a:r>
            <a:r>
              <a:rPr lang="nl-BE" sz="1000" b="1" dirty="0" err="1">
                <a:solidFill>
                  <a:schemeClr val="accent1"/>
                </a:solidFill>
              </a:rPr>
              <a:t>EventData</a:t>
            </a:r>
            <a:r>
              <a:rPr lang="nl-BE" sz="1000" b="1" dirty="0">
                <a:solidFill>
                  <a:schemeClr val="accent1"/>
                </a:solidFill>
              </a:rPr>
              <a:t> )</a:t>
            </a:r>
          </a:p>
        </p:txBody>
      </p:sp>
      <p:cxnSp>
        <p:nvCxnSpPr>
          <p:cNvPr id="9" name="Rechte verbindingslijn met pijl 8"/>
          <p:cNvCxnSpPr>
            <a:stCxn id="22" idx="0"/>
            <a:endCxn id="74" idx="2"/>
          </p:cNvCxnSpPr>
          <p:nvPr/>
        </p:nvCxnSpPr>
        <p:spPr>
          <a:xfrm flipV="1">
            <a:off x="10101045" y="3248998"/>
            <a:ext cx="0" cy="2520028"/>
          </a:xfrm>
          <a:prstGeom prst="straightConnector1">
            <a:avLst/>
          </a:prstGeom>
          <a:ln w="28575">
            <a:headEnd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kstvak 15"/>
          <p:cNvSpPr txBox="1"/>
          <p:nvPr/>
        </p:nvSpPr>
        <p:spPr>
          <a:xfrm>
            <a:off x="9696040" y="4329010"/>
            <a:ext cx="810009" cy="270003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noAutofit/>
          </a:bodyPr>
          <a:lstStyle/>
          <a:p>
            <a:pPr algn="ctr"/>
            <a:r>
              <a:rPr lang="nl-BE" sz="1200" b="1" dirty="0" err="1">
                <a:solidFill>
                  <a:schemeClr val="bg1"/>
                </a:solidFill>
              </a:rPr>
              <a:t>Inherited</a:t>
            </a:r>
            <a:endParaRPr lang="nl-BE" sz="12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584922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hthoek 4"/>
          <p:cNvSpPr/>
          <p:nvPr/>
        </p:nvSpPr>
        <p:spPr>
          <a:xfrm>
            <a:off x="785940" y="1988984"/>
            <a:ext cx="10620119" cy="4770052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34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r>
              <a:rPr lang="nl-BE" sz="2000" b="1" dirty="0">
                <a:solidFill>
                  <a:schemeClr val="accent1"/>
                </a:solidFill>
              </a:rPr>
              <a:t>Running Mission     DCS Event </a:t>
            </a:r>
            <a:r>
              <a:rPr lang="nl-BE" sz="2000" b="1" dirty="0" err="1">
                <a:solidFill>
                  <a:schemeClr val="accent1"/>
                </a:solidFill>
              </a:rPr>
              <a:t>IDs</a:t>
            </a:r>
            <a:r>
              <a:rPr lang="nl-BE" sz="2000" b="1" dirty="0">
                <a:solidFill>
                  <a:schemeClr val="accent1"/>
                </a:solidFill>
              </a:rPr>
              <a:t>                                                             Event Handling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nl-BE" dirty="0" err="1"/>
              <a:t>subscribe</a:t>
            </a:r>
            <a:r>
              <a:rPr lang="nl-BE" dirty="0"/>
              <a:t> </a:t>
            </a:r>
            <a:r>
              <a:rPr lang="nl-BE" dirty="0" err="1"/>
              <a:t>to</a:t>
            </a:r>
            <a:r>
              <a:rPr lang="nl-BE" dirty="0"/>
              <a:t> unit </a:t>
            </a:r>
            <a:r>
              <a:rPr lang="nl-BE" dirty="0" err="1"/>
              <a:t>specific</a:t>
            </a:r>
            <a:r>
              <a:rPr lang="nl-BE" dirty="0"/>
              <a:t> </a:t>
            </a:r>
            <a:r>
              <a:rPr lang="nl-BE" dirty="0" err="1"/>
              <a:t>dcs</a:t>
            </a:r>
            <a:r>
              <a:rPr lang="nl-BE" dirty="0"/>
              <a:t> events </a:t>
            </a:r>
            <a:r>
              <a:rPr lang="nl-BE" dirty="0" err="1"/>
              <a:t>using</a:t>
            </a:r>
            <a:r>
              <a:rPr lang="nl-BE" dirty="0"/>
              <a:t> </a:t>
            </a:r>
            <a:r>
              <a:rPr lang="nl-BE" dirty="0" err="1"/>
              <a:t>available</a:t>
            </a:r>
            <a:r>
              <a:rPr lang="nl-BE" dirty="0"/>
              <a:t> UNIT event </a:t>
            </a:r>
            <a:r>
              <a:rPr lang="nl-BE" dirty="0" err="1"/>
              <a:t>handlers</a:t>
            </a:r>
            <a:endParaRPr lang="nl-BE" dirty="0"/>
          </a:p>
        </p:txBody>
      </p:sp>
      <p:sp>
        <p:nvSpPr>
          <p:cNvPr id="22" name="Afgeronde rechthoek 18"/>
          <p:cNvSpPr/>
          <p:nvPr/>
        </p:nvSpPr>
        <p:spPr>
          <a:xfrm>
            <a:off x="9246035" y="5769026"/>
            <a:ext cx="1710019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400" b="1">
                <a:solidFill>
                  <a:schemeClr val="accent1"/>
                </a:solidFill>
              </a:rPr>
              <a:t>UNIT</a:t>
            </a:r>
            <a:endParaRPr lang="en-US" sz="1400" b="1" dirty="0">
              <a:solidFill>
                <a:schemeClr val="accent1"/>
              </a:solidFill>
            </a:endParaRPr>
          </a:p>
        </p:txBody>
      </p:sp>
      <p:sp>
        <p:nvSpPr>
          <p:cNvPr id="3" name="Pijl: vijfhoek 2"/>
          <p:cNvSpPr/>
          <p:nvPr/>
        </p:nvSpPr>
        <p:spPr>
          <a:xfrm>
            <a:off x="2225957" y="2357560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9525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 err="1">
                <a:solidFill>
                  <a:schemeClr val="accent1"/>
                </a:solidFill>
              </a:rPr>
              <a:t>EVENTS.Shot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25" name="Pijl: vijfhoek 24"/>
          <p:cNvSpPr/>
          <p:nvPr/>
        </p:nvSpPr>
        <p:spPr>
          <a:xfrm>
            <a:off x="2225957" y="2550011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9525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 err="1">
                <a:solidFill>
                  <a:schemeClr val="accent1"/>
                </a:solidFill>
              </a:rPr>
              <a:t>EVENTS.Hit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26" name="Pijl: vijfhoek 25"/>
          <p:cNvSpPr/>
          <p:nvPr/>
        </p:nvSpPr>
        <p:spPr>
          <a:xfrm>
            <a:off x="2225957" y="2742462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9525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 err="1">
                <a:solidFill>
                  <a:schemeClr val="accent1"/>
                </a:solidFill>
              </a:rPr>
              <a:t>EVENTS.Takeoff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27" name="Pijl: vijfhoek 26"/>
          <p:cNvSpPr/>
          <p:nvPr/>
        </p:nvSpPr>
        <p:spPr>
          <a:xfrm>
            <a:off x="2225957" y="2934913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9525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 err="1">
                <a:solidFill>
                  <a:schemeClr val="accent1"/>
                </a:solidFill>
              </a:rPr>
              <a:t>EVENTS.Land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30" name="Pijl: vijfhoek 29"/>
          <p:cNvSpPr/>
          <p:nvPr/>
        </p:nvSpPr>
        <p:spPr>
          <a:xfrm>
            <a:off x="2225957" y="3127364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9525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 err="1">
                <a:solidFill>
                  <a:schemeClr val="accent1"/>
                </a:solidFill>
              </a:rPr>
              <a:t>EVENTS.Crash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31" name="Pijl: vijfhoek 30"/>
          <p:cNvSpPr/>
          <p:nvPr/>
        </p:nvSpPr>
        <p:spPr>
          <a:xfrm>
            <a:off x="2225957" y="3319815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9525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 err="1">
                <a:solidFill>
                  <a:schemeClr val="accent1"/>
                </a:solidFill>
              </a:rPr>
              <a:t>EVENTS.Ejection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33" name="Pijl: vijfhoek 32"/>
          <p:cNvSpPr/>
          <p:nvPr/>
        </p:nvSpPr>
        <p:spPr>
          <a:xfrm>
            <a:off x="2225957" y="3512266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9525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 err="1">
                <a:solidFill>
                  <a:schemeClr val="accent1"/>
                </a:solidFill>
              </a:rPr>
              <a:t>EVENTS.Refueling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34" name="Pijl: vijfhoek 33"/>
          <p:cNvSpPr/>
          <p:nvPr/>
        </p:nvSpPr>
        <p:spPr>
          <a:xfrm>
            <a:off x="2225957" y="3704717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9525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 err="1">
                <a:solidFill>
                  <a:schemeClr val="accent1"/>
                </a:solidFill>
              </a:rPr>
              <a:t>EVENTS.Dead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37" name="Pijl: vijfhoek 36"/>
          <p:cNvSpPr/>
          <p:nvPr/>
        </p:nvSpPr>
        <p:spPr>
          <a:xfrm>
            <a:off x="2225957" y="3897168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9525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 err="1">
                <a:solidFill>
                  <a:schemeClr val="accent1"/>
                </a:solidFill>
              </a:rPr>
              <a:t>EVENTS.PilotDead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43" name="Pijl: vijfhoek 42"/>
          <p:cNvSpPr/>
          <p:nvPr/>
        </p:nvSpPr>
        <p:spPr>
          <a:xfrm>
            <a:off x="2225957" y="4474521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9525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 err="1">
                <a:solidFill>
                  <a:schemeClr val="accent1"/>
                </a:solidFill>
              </a:rPr>
              <a:t>EVENTS.TookControl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45" name="Pijl: vijfhoek 44"/>
          <p:cNvSpPr/>
          <p:nvPr/>
        </p:nvSpPr>
        <p:spPr>
          <a:xfrm>
            <a:off x="2225957" y="4666972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9525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 err="1">
                <a:solidFill>
                  <a:schemeClr val="accent1"/>
                </a:solidFill>
              </a:rPr>
              <a:t>EVENTS.RefuelingStop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50" name="Pijl: vijfhoek 49"/>
          <p:cNvSpPr/>
          <p:nvPr/>
        </p:nvSpPr>
        <p:spPr>
          <a:xfrm>
            <a:off x="2225957" y="4859423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9525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 err="1">
                <a:solidFill>
                  <a:schemeClr val="accent1"/>
                </a:solidFill>
              </a:rPr>
              <a:t>EVENTS.Birth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51" name="Pijl: vijfhoek 50"/>
          <p:cNvSpPr/>
          <p:nvPr/>
        </p:nvSpPr>
        <p:spPr>
          <a:xfrm>
            <a:off x="2225957" y="5051874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9525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 err="1">
                <a:solidFill>
                  <a:schemeClr val="accent1"/>
                </a:solidFill>
              </a:rPr>
              <a:t>EVENTS.HumanFailure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52" name="Pijl: vijfhoek 51"/>
          <p:cNvSpPr/>
          <p:nvPr/>
        </p:nvSpPr>
        <p:spPr>
          <a:xfrm>
            <a:off x="2225957" y="5244325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9525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 err="1">
                <a:solidFill>
                  <a:schemeClr val="accent1"/>
                </a:solidFill>
              </a:rPr>
              <a:t>EVENTS.EngineStartup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53" name="Pijl: vijfhoek 52"/>
          <p:cNvSpPr/>
          <p:nvPr/>
        </p:nvSpPr>
        <p:spPr>
          <a:xfrm>
            <a:off x="2225957" y="5436776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9525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 err="1">
                <a:solidFill>
                  <a:schemeClr val="accent1"/>
                </a:solidFill>
              </a:rPr>
              <a:t>EVENTS.EngineShutdown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54" name="Pijl: vijfhoek 53"/>
          <p:cNvSpPr/>
          <p:nvPr/>
        </p:nvSpPr>
        <p:spPr>
          <a:xfrm>
            <a:off x="2225957" y="5629227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9525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b="1" dirty="0" err="1">
                <a:solidFill>
                  <a:schemeClr val="accent1"/>
                </a:solidFill>
              </a:rPr>
              <a:t>EVENTS.PlayerEnterUnit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55" name="Pijl: vijfhoek 54"/>
          <p:cNvSpPr/>
          <p:nvPr/>
        </p:nvSpPr>
        <p:spPr>
          <a:xfrm>
            <a:off x="2225957" y="5821678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9525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b="1" dirty="0" err="1">
                <a:solidFill>
                  <a:schemeClr val="accent1"/>
                </a:solidFill>
              </a:rPr>
              <a:t>EVENTS.PlayerLeaveUnit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57" name="Pijl: vijfhoek 56"/>
          <p:cNvSpPr/>
          <p:nvPr/>
        </p:nvSpPr>
        <p:spPr>
          <a:xfrm>
            <a:off x="2225957" y="6206580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9525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 err="1">
                <a:solidFill>
                  <a:schemeClr val="accent1"/>
                </a:solidFill>
              </a:rPr>
              <a:t>EVENTS.ShootingStart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58" name="Pijl: vijfhoek 57"/>
          <p:cNvSpPr/>
          <p:nvPr/>
        </p:nvSpPr>
        <p:spPr>
          <a:xfrm>
            <a:off x="2225957" y="6399033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9525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 err="1">
                <a:solidFill>
                  <a:schemeClr val="accent1"/>
                </a:solidFill>
              </a:rPr>
              <a:t>EVENTS.ShootingEnd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59" name="Ovaal 58"/>
          <p:cNvSpPr/>
          <p:nvPr/>
        </p:nvSpPr>
        <p:spPr>
          <a:xfrm>
            <a:off x="1055944" y="2618991"/>
            <a:ext cx="540006" cy="540006"/>
          </a:xfrm>
          <a:prstGeom prst="ellipse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0" name="Afbeelding 59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055944" y="2708993"/>
            <a:ext cx="540006" cy="327783"/>
          </a:xfrm>
          <a:prstGeom prst="rect">
            <a:avLst/>
          </a:prstGeom>
        </p:spPr>
      </p:pic>
      <p:sp>
        <p:nvSpPr>
          <p:cNvPr id="61" name="Ovaal 60"/>
          <p:cNvSpPr/>
          <p:nvPr/>
        </p:nvSpPr>
        <p:spPr>
          <a:xfrm>
            <a:off x="1145945" y="4959017"/>
            <a:ext cx="540006" cy="540006"/>
          </a:xfrm>
          <a:prstGeom prst="ellipse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2" name="Afbeelding 61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145945" y="5049019"/>
            <a:ext cx="540006" cy="327783"/>
          </a:xfrm>
          <a:prstGeom prst="rect">
            <a:avLst/>
          </a:prstGeom>
        </p:spPr>
      </p:pic>
      <p:sp>
        <p:nvSpPr>
          <p:cNvPr id="63" name="Ovaal 62"/>
          <p:cNvSpPr/>
          <p:nvPr/>
        </p:nvSpPr>
        <p:spPr>
          <a:xfrm>
            <a:off x="1505949" y="4239009"/>
            <a:ext cx="540006" cy="540006"/>
          </a:xfrm>
          <a:prstGeom prst="ellipse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4" name="Afbeelding 63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505949" y="4329011"/>
            <a:ext cx="540006" cy="327783"/>
          </a:xfrm>
          <a:prstGeom prst="rect">
            <a:avLst/>
          </a:prstGeom>
        </p:spPr>
      </p:pic>
      <p:sp>
        <p:nvSpPr>
          <p:cNvPr id="65" name="Ovaal 64"/>
          <p:cNvSpPr/>
          <p:nvPr/>
        </p:nvSpPr>
        <p:spPr>
          <a:xfrm>
            <a:off x="1235946" y="3519001"/>
            <a:ext cx="540006" cy="540006"/>
          </a:xfrm>
          <a:prstGeom prst="ellipse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6" name="Afbeelding 65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235946" y="3609003"/>
            <a:ext cx="540006" cy="327783"/>
          </a:xfrm>
          <a:prstGeom prst="rect">
            <a:avLst/>
          </a:prstGeom>
        </p:spPr>
      </p:pic>
      <p:sp>
        <p:nvSpPr>
          <p:cNvPr id="67" name="Ovaal 66"/>
          <p:cNvSpPr/>
          <p:nvPr/>
        </p:nvSpPr>
        <p:spPr>
          <a:xfrm>
            <a:off x="1145945" y="5949028"/>
            <a:ext cx="540006" cy="540006"/>
          </a:xfrm>
          <a:prstGeom prst="ellipse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8" name="Afbeelding 67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145945" y="6039030"/>
            <a:ext cx="540006" cy="327783"/>
          </a:xfrm>
          <a:prstGeom prst="rect">
            <a:avLst/>
          </a:prstGeom>
        </p:spPr>
      </p:pic>
      <p:cxnSp>
        <p:nvCxnSpPr>
          <p:cNvPr id="7" name="Rechte verbindingslijn met pijl 6"/>
          <p:cNvCxnSpPr>
            <a:cxnSpLocks/>
            <a:stCxn id="60" idx="3"/>
            <a:endCxn id="25" idx="1"/>
          </p:cNvCxnSpPr>
          <p:nvPr/>
        </p:nvCxnSpPr>
        <p:spPr>
          <a:xfrm flipV="1">
            <a:off x="1595950" y="2635726"/>
            <a:ext cx="630007" cy="237159"/>
          </a:xfrm>
          <a:prstGeom prst="straightConnector1">
            <a:avLst/>
          </a:prstGeom>
          <a:ln w="28575">
            <a:headEnd w="lg" len="lg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Rechte verbindingslijn met pijl 9"/>
          <p:cNvCxnSpPr>
            <a:cxnSpLocks/>
            <a:stCxn id="65" idx="6"/>
            <a:endCxn id="34" idx="1"/>
          </p:cNvCxnSpPr>
          <p:nvPr/>
        </p:nvCxnSpPr>
        <p:spPr>
          <a:xfrm>
            <a:off x="1775952" y="3789004"/>
            <a:ext cx="450005" cy="1428"/>
          </a:xfrm>
          <a:prstGeom prst="straightConnector1">
            <a:avLst/>
          </a:prstGeom>
          <a:ln w="28575">
            <a:headEnd w="lg" len="lg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Rechte verbindingslijn met pijl 68"/>
          <p:cNvCxnSpPr>
            <a:cxnSpLocks/>
            <a:stCxn id="61" idx="6"/>
            <a:endCxn id="50" idx="1"/>
          </p:cNvCxnSpPr>
          <p:nvPr/>
        </p:nvCxnSpPr>
        <p:spPr>
          <a:xfrm flipV="1">
            <a:off x="1685951" y="4945138"/>
            <a:ext cx="540006" cy="283882"/>
          </a:xfrm>
          <a:prstGeom prst="straightConnector1">
            <a:avLst/>
          </a:prstGeom>
          <a:ln w="28575">
            <a:headEnd w="lg" len="lg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Rechte verbindingslijn met pijl 69"/>
          <p:cNvCxnSpPr>
            <a:cxnSpLocks/>
            <a:stCxn id="63" idx="6"/>
            <a:endCxn id="43" idx="1"/>
          </p:cNvCxnSpPr>
          <p:nvPr/>
        </p:nvCxnSpPr>
        <p:spPr>
          <a:xfrm>
            <a:off x="2045955" y="4509012"/>
            <a:ext cx="180002" cy="51224"/>
          </a:xfrm>
          <a:prstGeom prst="straightConnector1">
            <a:avLst/>
          </a:prstGeom>
          <a:ln w="28575">
            <a:headEnd w="lg" len="lg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Rechte verbindingslijn met pijl 70"/>
          <p:cNvCxnSpPr>
            <a:cxnSpLocks/>
            <a:stCxn id="68" idx="3"/>
            <a:endCxn id="57" idx="1"/>
          </p:cNvCxnSpPr>
          <p:nvPr/>
        </p:nvCxnSpPr>
        <p:spPr>
          <a:xfrm>
            <a:off x="1685951" y="6202922"/>
            <a:ext cx="540006" cy="89373"/>
          </a:xfrm>
          <a:prstGeom prst="straightConnector1">
            <a:avLst/>
          </a:prstGeom>
          <a:ln w="28575">
            <a:headEnd w="lg" len="lg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Rechte verbindingslijn met pijl 71"/>
          <p:cNvCxnSpPr>
            <a:cxnSpLocks/>
            <a:stCxn id="67" idx="6"/>
            <a:endCxn id="58" idx="1"/>
          </p:cNvCxnSpPr>
          <p:nvPr/>
        </p:nvCxnSpPr>
        <p:spPr>
          <a:xfrm>
            <a:off x="1685951" y="6219031"/>
            <a:ext cx="540006" cy="265717"/>
          </a:xfrm>
          <a:prstGeom prst="straightConnector1">
            <a:avLst/>
          </a:prstGeom>
          <a:ln w="28575">
            <a:headEnd w="lg" len="lg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4" name="Afgeronde rechthoek 18"/>
          <p:cNvSpPr/>
          <p:nvPr/>
        </p:nvSpPr>
        <p:spPr>
          <a:xfrm>
            <a:off x="9246035" y="2708992"/>
            <a:ext cx="1710019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400" b="1" dirty="0">
                <a:solidFill>
                  <a:schemeClr val="accent1"/>
                </a:solidFill>
              </a:rPr>
              <a:t>BASE</a:t>
            </a:r>
            <a:endParaRPr lang="en-US" sz="1400" b="1" dirty="0">
              <a:solidFill>
                <a:schemeClr val="accent1"/>
              </a:solidFill>
            </a:endParaRPr>
          </a:p>
        </p:txBody>
      </p:sp>
      <p:sp>
        <p:nvSpPr>
          <p:cNvPr id="81" name="Rechthoek 80"/>
          <p:cNvSpPr/>
          <p:nvPr/>
        </p:nvSpPr>
        <p:spPr>
          <a:xfrm>
            <a:off x="5825997" y="2348988"/>
            <a:ext cx="3060034" cy="171430"/>
          </a:xfrm>
          <a:prstGeom prst="rect">
            <a:avLst/>
          </a:prstGeom>
          <a:solidFill>
            <a:schemeClr val="tx1"/>
          </a:solidFill>
          <a:ln w="9525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nl-BE" sz="1000" b="1" dirty="0" err="1">
                <a:solidFill>
                  <a:schemeClr val="accent1"/>
                </a:solidFill>
              </a:rPr>
              <a:t>UNIT:OnEventShot</a:t>
            </a:r>
            <a:r>
              <a:rPr lang="nl-BE" sz="1000" b="1" dirty="0">
                <a:solidFill>
                  <a:schemeClr val="accent1"/>
                </a:solidFill>
              </a:rPr>
              <a:t>( </a:t>
            </a:r>
            <a:r>
              <a:rPr lang="nl-BE" sz="1000" b="1" dirty="0" err="1">
                <a:solidFill>
                  <a:schemeClr val="accent1"/>
                </a:solidFill>
              </a:rPr>
              <a:t>EventData</a:t>
            </a:r>
            <a:r>
              <a:rPr lang="nl-BE" sz="1000" b="1" dirty="0">
                <a:solidFill>
                  <a:schemeClr val="accent1"/>
                </a:solidFill>
              </a:rPr>
              <a:t> )</a:t>
            </a:r>
          </a:p>
        </p:txBody>
      </p:sp>
      <p:sp>
        <p:nvSpPr>
          <p:cNvPr id="82" name="Rechthoek 81"/>
          <p:cNvSpPr/>
          <p:nvPr/>
        </p:nvSpPr>
        <p:spPr>
          <a:xfrm>
            <a:off x="5825997" y="2541439"/>
            <a:ext cx="3060034" cy="171430"/>
          </a:xfrm>
          <a:prstGeom prst="rect">
            <a:avLst/>
          </a:prstGeom>
          <a:solidFill>
            <a:schemeClr val="tx1"/>
          </a:solidFill>
          <a:ln w="9525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nl-BE" sz="1000" b="1" dirty="0" err="1">
                <a:solidFill>
                  <a:schemeClr val="accent1"/>
                </a:solidFill>
              </a:rPr>
              <a:t>UNIT:OnEventHit</a:t>
            </a:r>
            <a:r>
              <a:rPr lang="nl-BE" sz="1000" b="1" dirty="0">
                <a:solidFill>
                  <a:schemeClr val="accent1"/>
                </a:solidFill>
              </a:rPr>
              <a:t>( </a:t>
            </a:r>
            <a:r>
              <a:rPr lang="nl-BE" sz="1000" b="1" dirty="0" err="1">
                <a:solidFill>
                  <a:schemeClr val="accent1"/>
                </a:solidFill>
              </a:rPr>
              <a:t>EventData</a:t>
            </a:r>
            <a:r>
              <a:rPr lang="nl-BE" sz="1000" b="1" dirty="0">
                <a:solidFill>
                  <a:schemeClr val="accent1"/>
                </a:solidFill>
              </a:rPr>
              <a:t> )</a:t>
            </a:r>
          </a:p>
        </p:txBody>
      </p:sp>
      <p:sp>
        <p:nvSpPr>
          <p:cNvPr id="83" name="Rechthoek 82"/>
          <p:cNvSpPr/>
          <p:nvPr/>
        </p:nvSpPr>
        <p:spPr>
          <a:xfrm>
            <a:off x="5825997" y="2733890"/>
            <a:ext cx="3060034" cy="171430"/>
          </a:xfrm>
          <a:prstGeom prst="rect">
            <a:avLst/>
          </a:prstGeom>
          <a:solidFill>
            <a:schemeClr val="tx1"/>
          </a:solidFill>
          <a:ln w="9525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nl-BE" sz="1000" b="1" dirty="0" err="1">
                <a:solidFill>
                  <a:schemeClr val="accent1"/>
                </a:solidFill>
              </a:rPr>
              <a:t>UNIT:OnEventTakeOff</a:t>
            </a:r>
            <a:r>
              <a:rPr lang="nl-BE" sz="1000" b="1" dirty="0">
                <a:solidFill>
                  <a:schemeClr val="accent1"/>
                </a:solidFill>
              </a:rPr>
              <a:t>( </a:t>
            </a:r>
            <a:r>
              <a:rPr lang="nl-BE" sz="1000" b="1" dirty="0" err="1">
                <a:solidFill>
                  <a:schemeClr val="accent1"/>
                </a:solidFill>
              </a:rPr>
              <a:t>EventData</a:t>
            </a:r>
            <a:r>
              <a:rPr lang="nl-BE" sz="1000" b="1" dirty="0">
                <a:solidFill>
                  <a:schemeClr val="accent1"/>
                </a:solidFill>
              </a:rPr>
              <a:t> )</a:t>
            </a:r>
          </a:p>
        </p:txBody>
      </p:sp>
      <p:sp>
        <p:nvSpPr>
          <p:cNvPr id="84" name="Rechthoek 83"/>
          <p:cNvSpPr/>
          <p:nvPr/>
        </p:nvSpPr>
        <p:spPr>
          <a:xfrm>
            <a:off x="5825997" y="2926341"/>
            <a:ext cx="3060034" cy="171430"/>
          </a:xfrm>
          <a:prstGeom prst="rect">
            <a:avLst/>
          </a:prstGeom>
          <a:solidFill>
            <a:schemeClr val="tx1"/>
          </a:solidFill>
          <a:ln w="9525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nl-BE" sz="1000" b="1" dirty="0" err="1">
                <a:solidFill>
                  <a:schemeClr val="accent1"/>
                </a:solidFill>
              </a:rPr>
              <a:t>UNIT:OnEventLand</a:t>
            </a:r>
            <a:r>
              <a:rPr lang="nl-BE" sz="1000" b="1" dirty="0">
                <a:solidFill>
                  <a:schemeClr val="accent1"/>
                </a:solidFill>
              </a:rPr>
              <a:t>( </a:t>
            </a:r>
            <a:r>
              <a:rPr lang="nl-BE" sz="1000" b="1" dirty="0" err="1">
                <a:solidFill>
                  <a:schemeClr val="accent1"/>
                </a:solidFill>
              </a:rPr>
              <a:t>EventData</a:t>
            </a:r>
            <a:r>
              <a:rPr lang="nl-BE" sz="1000" b="1" dirty="0">
                <a:solidFill>
                  <a:schemeClr val="accent1"/>
                </a:solidFill>
              </a:rPr>
              <a:t> )</a:t>
            </a:r>
          </a:p>
        </p:txBody>
      </p:sp>
      <p:sp>
        <p:nvSpPr>
          <p:cNvPr id="85" name="Rechthoek 84"/>
          <p:cNvSpPr/>
          <p:nvPr/>
        </p:nvSpPr>
        <p:spPr>
          <a:xfrm>
            <a:off x="5825997" y="3118792"/>
            <a:ext cx="3060034" cy="171430"/>
          </a:xfrm>
          <a:prstGeom prst="rect">
            <a:avLst/>
          </a:prstGeom>
          <a:solidFill>
            <a:schemeClr val="tx1"/>
          </a:solidFill>
          <a:ln w="9525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nl-BE" sz="1000" b="1" dirty="0" err="1">
                <a:solidFill>
                  <a:schemeClr val="accent1"/>
                </a:solidFill>
              </a:rPr>
              <a:t>UNIT:OnEventCrash</a:t>
            </a:r>
            <a:r>
              <a:rPr lang="nl-BE" sz="1000" b="1" dirty="0">
                <a:solidFill>
                  <a:schemeClr val="accent1"/>
                </a:solidFill>
              </a:rPr>
              <a:t>( </a:t>
            </a:r>
            <a:r>
              <a:rPr lang="nl-BE" sz="1000" b="1" dirty="0" err="1">
                <a:solidFill>
                  <a:schemeClr val="accent1"/>
                </a:solidFill>
              </a:rPr>
              <a:t>EventData</a:t>
            </a:r>
            <a:r>
              <a:rPr lang="nl-BE" sz="1000" b="1" dirty="0">
                <a:solidFill>
                  <a:schemeClr val="accent1"/>
                </a:solidFill>
              </a:rPr>
              <a:t> )</a:t>
            </a:r>
          </a:p>
        </p:txBody>
      </p:sp>
      <p:sp>
        <p:nvSpPr>
          <p:cNvPr id="86" name="Rechthoek 85"/>
          <p:cNvSpPr/>
          <p:nvPr/>
        </p:nvSpPr>
        <p:spPr>
          <a:xfrm>
            <a:off x="5825997" y="3311243"/>
            <a:ext cx="3060034" cy="171430"/>
          </a:xfrm>
          <a:prstGeom prst="rect">
            <a:avLst/>
          </a:prstGeom>
          <a:solidFill>
            <a:schemeClr val="tx1"/>
          </a:solidFill>
          <a:ln w="9525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nl-BE" sz="1000" b="1" dirty="0" err="1">
                <a:solidFill>
                  <a:schemeClr val="accent1"/>
                </a:solidFill>
              </a:rPr>
              <a:t>UNIT:OnEventEjection</a:t>
            </a:r>
            <a:r>
              <a:rPr lang="nl-BE" sz="1000" b="1" dirty="0">
                <a:solidFill>
                  <a:schemeClr val="accent1"/>
                </a:solidFill>
              </a:rPr>
              <a:t>( </a:t>
            </a:r>
            <a:r>
              <a:rPr lang="nl-BE" sz="1000" b="1" dirty="0" err="1">
                <a:solidFill>
                  <a:schemeClr val="accent1"/>
                </a:solidFill>
              </a:rPr>
              <a:t>EventData</a:t>
            </a:r>
            <a:r>
              <a:rPr lang="nl-BE" sz="1000" b="1" dirty="0">
                <a:solidFill>
                  <a:schemeClr val="accent1"/>
                </a:solidFill>
              </a:rPr>
              <a:t> )</a:t>
            </a:r>
          </a:p>
        </p:txBody>
      </p:sp>
      <p:sp>
        <p:nvSpPr>
          <p:cNvPr id="87" name="Rechthoek 86"/>
          <p:cNvSpPr/>
          <p:nvPr/>
        </p:nvSpPr>
        <p:spPr>
          <a:xfrm>
            <a:off x="5825997" y="3503694"/>
            <a:ext cx="3060034" cy="171430"/>
          </a:xfrm>
          <a:prstGeom prst="rect">
            <a:avLst/>
          </a:prstGeom>
          <a:solidFill>
            <a:schemeClr val="tx1"/>
          </a:solidFill>
          <a:ln w="9525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nl-BE" sz="1000" b="1" dirty="0" err="1">
                <a:solidFill>
                  <a:schemeClr val="accent1"/>
                </a:solidFill>
              </a:rPr>
              <a:t>UNIT:OnEventRefueling</a:t>
            </a:r>
            <a:r>
              <a:rPr lang="nl-BE" sz="1000" b="1" dirty="0">
                <a:solidFill>
                  <a:schemeClr val="accent1"/>
                </a:solidFill>
              </a:rPr>
              <a:t>( </a:t>
            </a:r>
            <a:r>
              <a:rPr lang="nl-BE" sz="1000" b="1" dirty="0" err="1">
                <a:solidFill>
                  <a:schemeClr val="accent1"/>
                </a:solidFill>
              </a:rPr>
              <a:t>EventData</a:t>
            </a:r>
            <a:r>
              <a:rPr lang="nl-BE" sz="1000" b="1" dirty="0">
                <a:solidFill>
                  <a:schemeClr val="accent1"/>
                </a:solidFill>
              </a:rPr>
              <a:t> )</a:t>
            </a:r>
          </a:p>
        </p:txBody>
      </p:sp>
      <p:sp>
        <p:nvSpPr>
          <p:cNvPr id="88" name="Rechthoek 87"/>
          <p:cNvSpPr/>
          <p:nvPr/>
        </p:nvSpPr>
        <p:spPr>
          <a:xfrm>
            <a:off x="5825997" y="3696145"/>
            <a:ext cx="3060034" cy="171430"/>
          </a:xfrm>
          <a:prstGeom prst="rect">
            <a:avLst/>
          </a:prstGeom>
          <a:solidFill>
            <a:schemeClr val="tx1"/>
          </a:solidFill>
          <a:ln w="9525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nl-BE" sz="1000" b="1" dirty="0" err="1">
                <a:solidFill>
                  <a:schemeClr val="accent1"/>
                </a:solidFill>
              </a:rPr>
              <a:t>UNIT:OnEventDead</a:t>
            </a:r>
            <a:r>
              <a:rPr lang="nl-BE" sz="1000" b="1" dirty="0">
                <a:solidFill>
                  <a:schemeClr val="accent1"/>
                </a:solidFill>
              </a:rPr>
              <a:t>( </a:t>
            </a:r>
            <a:r>
              <a:rPr lang="nl-BE" sz="1000" b="1" dirty="0" err="1">
                <a:solidFill>
                  <a:schemeClr val="accent1"/>
                </a:solidFill>
              </a:rPr>
              <a:t>EventData</a:t>
            </a:r>
            <a:r>
              <a:rPr lang="nl-BE" sz="1000" b="1" dirty="0">
                <a:solidFill>
                  <a:schemeClr val="accent1"/>
                </a:solidFill>
              </a:rPr>
              <a:t> )</a:t>
            </a:r>
          </a:p>
        </p:txBody>
      </p:sp>
      <p:sp>
        <p:nvSpPr>
          <p:cNvPr id="89" name="Rechthoek 88"/>
          <p:cNvSpPr/>
          <p:nvPr/>
        </p:nvSpPr>
        <p:spPr>
          <a:xfrm>
            <a:off x="5825997" y="3888596"/>
            <a:ext cx="3060034" cy="171430"/>
          </a:xfrm>
          <a:prstGeom prst="rect">
            <a:avLst/>
          </a:prstGeom>
          <a:solidFill>
            <a:schemeClr val="tx1"/>
          </a:solidFill>
          <a:ln w="9525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nl-BE" sz="1000" b="1" dirty="0" err="1">
                <a:solidFill>
                  <a:schemeClr val="accent1"/>
                </a:solidFill>
              </a:rPr>
              <a:t>UNIT:OnEventPilotDead</a:t>
            </a:r>
            <a:r>
              <a:rPr lang="nl-BE" sz="1000" b="1" dirty="0">
                <a:solidFill>
                  <a:schemeClr val="accent1"/>
                </a:solidFill>
              </a:rPr>
              <a:t>( </a:t>
            </a:r>
            <a:r>
              <a:rPr lang="nl-BE" sz="1000" b="1" dirty="0" err="1">
                <a:solidFill>
                  <a:schemeClr val="accent1"/>
                </a:solidFill>
              </a:rPr>
              <a:t>EventData</a:t>
            </a:r>
            <a:r>
              <a:rPr lang="nl-BE" sz="1000" b="1" dirty="0">
                <a:solidFill>
                  <a:schemeClr val="accent1"/>
                </a:solidFill>
              </a:rPr>
              <a:t> )</a:t>
            </a:r>
          </a:p>
        </p:txBody>
      </p:sp>
      <p:sp>
        <p:nvSpPr>
          <p:cNvPr id="92" name="Rechthoek 91"/>
          <p:cNvSpPr/>
          <p:nvPr/>
        </p:nvSpPr>
        <p:spPr>
          <a:xfrm>
            <a:off x="5825997" y="4465949"/>
            <a:ext cx="3060034" cy="171430"/>
          </a:xfrm>
          <a:prstGeom prst="rect">
            <a:avLst/>
          </a:prstGeom>
          <a:solidFill>
            <a:schemeClr val="tx1"/>
          </a:solidFill>
          <a:ln w="9525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nl-BE" sz="1000" b="1" dirty="0" err="1">
                <a:solidFill>
                  <a:schemeClr val="accent1"/>
                </a:solidFill>
              </a:rPr>
              <a:t>UNIT:OnEventTookControl</a:t>
            </a:r>
            <a:r>
              <a:rPr lang="nl-BE" sz="1000" b="1" dirty="0">
                <a:solidFill>
                  <a:schemeClr val="accent1"/>
                </a:solidFill>
              </a:rPr>
              <a:t>( </a:t>
            </a:r>
            <a:r>
              <a:rPr lang="nl-BE" sz="1000" b="1" dirty="0" err="1">
                <a:solidFill>
                  <a:schemeClr val="accent1"/>
                </a:solidFill>
              </a:rPr>
              <a:t>EventData</a:t>
            </a:r>
            <a:r>
              <a:rPr lang="nl-BE" sz="1000" b="1" dirty="0">
                <a:solidFill>
                  <a:schemeClr val="accent1"/>
                </a:solidFill>
              </a:rPr>
              <a:t> )</a:t>
            </a:r>
          </a:p>
        </p:txBody>
      </p:sp>
      <p:sp>
        <p:nvSpPr>
          <p:cNvPr id="97" name="Rechthoek 96"/>
          <p:cNvSpPr/>
          <p:nvPr/>
        </p:nvSpPr>
        <p:spPr>
          <a:xfrm>
            <a:off x="5825997" y="4658400"/>
            <a:ext cx="3060034" cy="171430"/>
          </a:xfrm>
          <a:prstGeom prst="rect">
            <a:avLst/>
          </a:prstGeom>
          <a:solidFill>
            <a:schemeClr val="tx1"/>
          </a:solidFill>
          <a:ln w="9525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nl-BE" sz="1000" b="1" dirty="0" err="1">
                <a:solidFill>
                  <a:schemeClr val="accent1"/>
                </a:solidFill>
              </a:rPr>
              <a:t>UNIT:OnEventRefuelingStop</a:t>
            </a:r>
            <a:r>
              <a:rPr lang="nl-BE" sz="1000" b="1" dirty="0">
                <a:solidFill>
                  <a:schemeClr val="accent1"/>
                </a:solidFill>
              </a:rPr>
              <a:t>( </a:t>
            </a:r>
            <a:r>
              <a:rPr lang="nl-BE" sz="1000" b="1" dirty="0" err="1">
                <a:solidFill>
                  <a:schemeClr val="accent1"/>
                </a:solidFill>
              </a:rPr>
              <a:t>EventData</a:t>
            </a:r>
            <a:r>
              <a:rPr lang="nl-BE" sz="1000" b="1" dirty="0">
                <a:solidFill>
                  <a:schemeClr val="accent1"/>
                </a:solidFill>
              </a:rPr>
              <a:t> )</a:t>
            </a:r>
          </a:p>
        </p:txBody>
      </p:sp>
      <p:sp>
        <p:nvSpPr>
          <p:cNvPr id="107" name="Rechthoek 106"/>
          <p:cNvSpPr/>
          <p:nvPr/>
        </p:nvSpPr>
        <p:spPr>
          <a:xfrm>
            <a:off x="5825997" y="4850851"/>
            <a:ext cx="3060034" cy="171430"/>
          </a:xfrm>
          <a:prstGeom prst="rect">
            <a:avLst/>
          </a:prstGeom>
          <a:solidFill>
            <a:schemeClr val="tx1"/>
          </a:solidFill>
          <a:ln w="9525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nl-BE" sz="1000" b="1" dirty="0" err="1">
                <a:solidFill>
                  <a:schemeClr val="accent1"/>
                </a:solidFill>
              </a:rPr>
              <a:t>UNIT:OnEventBirth</a:t>
            </a:r>
            <a:r>
              <a:rPr lang="nl-BE" sz="1000" b="1" dirty="0">
                <a:solidFill>
                  <a:schemeClr val="accent1"/>
                </a:solidFill>
              </a:rPr>
              <a:t>( </a:t>
            </a:r>
            <a:r>
              <a:rPr lang="nl-BE" sz="1000" b="1" dirty="0" err="1">
                <a:solidFill>
                  <a:schemeClr val="accent1"/>
                </a:solidFill>
              </a:rPr>
              <a:t>EventData</a:t>
            </a:r>
            <a:r>
              <a:rPr lang="nl-BE" sz="1000" b="1" dirty="0">
                <a:solidFill>
                  <a:schemeClr val="accent1"/>
                </a:solidFill>
              </a:rPr>
              <a:t> )</a:t>
            </a:r>
          </a:p>
        </p:txBody>
      </p:sp>
      <p:sp>
        <p:nvSpPr>
          <p:cNvPr id="108" name="Rechthoek 107"/>
          <p:cNvSpPr/>
          <p:nvPr/>
        </p:nvSpPr>
        <p:spPr>
          <a:xfrm>
            <a:off x="5825997" y="5043302"/>
            <a:ext cx="3060034" cy="171430"/>
          </a:xfrm>
          <a:prstGeom prst="rect">
            <a:avLst/>
          </a:prstGeom>
          <a:solidFill>
            <a:schemeClr val="tx1"/>
          </a:solidFill>
          <a:ln w="9525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nl-BE" sz="1000" b="1" dirty="0" err="1">
                <a:solidFill>
                  <a:schemeClr val="accent1"/>
                </a:solidFill>
              </a:rPr>
              <a:t>UNIT:OnEventHumanFailure</a:t>
            </a:r>
            <a:r>
              <a:rPr lang="nl-BE" sz="1000" b="1" dirty="0">
                <a:solidFill>
                  <a:schemeClr val="accent1"/>
                </a:solidFill>
              </a:rPr>
              <a:t>( </a:t>
            </a:r>
            <a:r>
              <a:rPr lang="nl-BE" sz="1000" b="1" dirty="0" err="1">
                <a:solidFill>
                  <a:schemeClr val="accent1"/>
                </a:solidFill>
              </a:rPr>
              <a:t>EventData</a:t>
            </a:r>
            <a:r>
              <a:rPr lang="nl-BE" sz="1000" b="1" dirty="0">
                <a:solidFill>
                  <a:schemeClr val="accent1"/>
                </a:solidFill>
              </a:rPr>
              <a:t> )</a:t>
            </a:r>
          </a:p>
        </p:txBody>
      </p:sp>
      <p:sp>
        <p:nvSpPr>
          <p:cNvPr id="109" name="Rechthoek 108"/>
          <p:cNvSpPr/>
          <p:nvPr/>
        </p:nvSpPr>
        <p:spPr>
          <a:xfrm>
            <a:off x="5825997" y="5235753"/>
            <a:ext cx="3060034" cy="171430"/>
          </a:xfrm>
          <a:prstGeom prst="rect">
            <a:avLst/>
          </a:prstGeom>
          <a:solidFill>
            <a:schemeClr val="tx1"/>
          </a:solidFill>
          <a:ln w="9525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nl-BE" sz="1000" b="1" dirty="0" err="1">
                <a:solidFill>
                  <a:schemeClr val="accent1"/>
                </a:solidFill>
              </a:rPr>
              <a:t>UNIT:OnEventEngineStartUp</a:t>
            </a:r>
            <a:r>
              <a:rPr lang="nl-BE" sz="1000" b="1" dirty="0">
                <a:solidFill>
                  <a:schemeClr val="accent1"/>
                </a:solidFill>
              </a:rPr>
              <a:t>( </a:t>
            </a:r>
            <a:r>
              <a:rPr lang="nl-BE" sz="1000" b="1" dirty="0" err="1">
                <a:solidFill>
                  <a:schemeClr val="accent1"/>
                </a:solidFill>
              </a:rPr>
              <a:t>EventData</a:t>
            </a:r>
            <a:r>
              <a:rPr lang="nl-BE" sz="1000" b="1" dirty="0">
                <a:solidFill>
                  <a:schemeClr val="accent1"/>
                </a:solidFill>
              </a:rPr>
              <a:t> )</a:t>
            </a:r>
          </a:p>
        </p:txBody>
      </p:sp>
      <p:sp>
        <p:nvSpPr>
          <p:cNvPr id="110" name="Rechthoek 109"/>
          <p:cNvSpPr/>
          <p:nvPr/>
        </p:nvSpPr>
        <p:spPr>
          <a:xfrm>
            <a:off x="5825997" y="5428204"/>
            <a:ext cx="3060034" cy="171430"/>
          </a:xfrm>
          <a:prstGeom prst="rect">
            <a:avLst/>
          </a:prstGeom>
          <a:solidFill>
            <a:schemeClr val="tx1"/>
          </a:solidFill>
          <a:ln w="9525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nl-BE" sz="1000" b="1" dirty="0" err="1">
                <a:solidFill>
                  <a:schemeClr val="accent1"/>
                </a:solidFill>
              </a:rPr>
              <a:t>UNIT:OnEventEngineShutDown</a:t>
            </a:r>
            <a:r>
              <a:rPr lang="nl-BE" sz="1000" b="1" dirty="0">
                <a:solidFill>
                  <a:schemeClr val="accent1"/>
                </a:solidFill>
              </a:rPr>
              <a:t>( </a:t>
            </a:r>
            <a:r>
              <a:rPr lang="nl-BE" sz="1000" b="1" dirty="0" err="1">
                <a:solidFill>
                  <a:schemeClr val="accent1"/>
                </a:solidFill>
              </a:rPr>
              <a:t>EventData</a:t>
            </a:r>
            <a:r>
              <a:rPr lang="nl-BE" sz="1000" b="1" dirty="0">
                <a:solidFill>
                  <a:schemeClr val="accent1"/>
                </a:solidFill>
              </a:rPr>
              <a:t> )</a:t>
            </a:r>
          </a:p>
        </p:txBody>
      </p:sp>
      <p:sp>
        <p:nvSpPr>
          <p:cNvPr id="111" name="Rechthoek 110"/>
          <p:cNvSpPr/>
          <p:nvPr/>
        </p:nvSpPr>
        <p:spPr>
          <a:xfrm>
            <a:off x="5825997" y="5620655"/>
            <a:ext cx="3060034" cy="171430"/>
          </a:xfrm>
          <a:prstGeom prst="rect">
            <a:avLst/>
          </a:prstGeom>
          <a:solidFill>
            <a:schemeClr val="tx1"/>
          </a:solidFill>
          <a:ln w="9525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nl-BE" sz="1000" b="1" dirty="0" err="1">
                <a:solidFill>
                  <a:schemeClr val="accent1"/>
                </a:solidFill>
              </a:rPr>
              <a:t>UNIT:OnEventPlayerEnterUnit</a:t>
            </a:r>
            <a:r>
              <a:rPr lang="nl-BE" sz="1000" b="1" dirty="0">
                <a:solidFill>
                  <a:schemeClr val="accent1"/>
                </a:solidFill>
              </a:rPr>
              <a:t>( </a:t>
            </a:r>
            <a:r>
              <a:rPr lang="nl-BE" sz="1000" b="1" dirty="0" err="1">
                <a:solidFill>
                  <a:schemeClr val="accent1"/>
                </a:solidFill>
              </a:rPr>
              <a:t>EventData</a:t>
            </a:r>
            <a:r>
              <a:rPr lang="nl-BE" sz="1000" b="1" dirty="0">
                <a:solidFill>
                  <a:schemeClr val="accent1"/>
                </a:solidFill>
              </a:rPr>
              <a:t> )</a:t>
            </a:r>
          </a:p>
        </p:txBody>
      </p:sp>
      <p:sp>
        <p:nvSpPr>
          <p:cNvPr id="112" name="Rechthoek 111"/>
          <p:cNvSpPr/>
          <p:nvPr/>
        </p:nvSpPr>
        <p:spPr>
          <a:xfrm>
            <a:off x="5825997" y="5813106"/>
            <a:ext cx="3060034" cy="171430"/>
          </a:xfrm>
          <a:prstGeom prst="rect">
            <a:avLst/>
          </a:prstGeom>
          <a:solidFill>
            <a:schemeClr val="tx1"/>
          </a:solidFill>
          <a:ln w="9525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1000" b="1" dirty="0" err="1">
                <a:solidFill>
                  <a:schemeClr val="accent1"/>
                </a:solidFill>
              </a:rPr>
              <a:t>UNIT:OnEventPlayerLeaveUnit</a:t>
            </a:r>
            <a:r>
              <a:rPr lang="en-US" sz="1000" b="1" dirty="0">
                <a:solidFill>
                  <a:schemeClr val="accent1"/>
                </a:solidFill>
              </a:rPr>
              <a:t>( </a:t>
            </a:r>
            <a:r>
              <a:rPr lang="en-US" sz="1000" b="1" dirty="0" err="1">
                <a:solidFill>
                  <a:schemeClr val="accent1"/>
                </a:solidFill>
              </a:rPr>
              <a:t>EventData</a:t>
            </a:r>
            <a:r>
              <a:rPr lang="en-US" sz="1000" b="1" dirty="0">
                <a:solidFill>
                  <a:schemeClr val="accent1"/>
                </a:solidFill>
              </a:rPr>
              <a:t> )</a:t>
            </a:r>
            <a:endParaRPr lang="nl-BE" sz="1000" b="1" dirty="0">
              <a:solidFill>
                <a:schemeClr val="accent1"/>
              </a:solidFill>
            </a:endParaRPr>
          </a:p>
        </p:txBody>
      </p:sp>
      <p:sp>
        <p:nvSpPr>
          <p:cNvPr id="114" name="Rechthoek 113"/>
          <p:cNvSpPr/>
          <p:nvPr/>
        </p:nvSpPr>
        <p:spPr>
          <a:xfrm>
            <a:off x="5825997" y="6198008"/>
            <a:ext cx="3060034" cy="171430"/>
          </a:xfrm>
          <a:prstGeom prst="rect">
            <a:avLst/>
          </a:prstGeom>
          <a:solidFill>
            <a:schemeClr val="tx1"/>
          </a:solidFill>
          <a:ln w="9525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nl-BE" sz="1000" b="1" dirty="0" err="1">
                <a:solidFill>
                  <a:schemeClr val="accent1"/>
                </a:solidFill>
              </a:rPr>
              <a:t>UNIT:OnEventShootingStart</a:t>
            </a:r>
            <a:r>
              <a:rPr lang="nl-BE" sz="1000" b="1" dirty="0">
                <a:solidFill>
                  <a:schemeClr val="accent1"/>
                </a:solidFill>
              </a:rPr>
              <a:t>( </a:t>
            </a:r>
            <a:r>
              <a:rPr lang="nl-BE" sz="1000" b="1" dirty="0" err="1">
                <a:solidFill>
                  <a:schemeClr val="accent1"/>
                </a:solidFill>
              </a:rPr>
              <a:t>EventData</a:t>
            </a:r>
            <a:r>
              <a:rPr lang="nl-BE" sz="1000" b="1" dirty="0">
                <a:solidFill>
                  <a:schemeClr val="accent1"/>
                </a:solidFill>
              </a:rPr>
              <a:t> )</a:t>
            </a:r>
          </a:p>
        </p:txBody>
      </p:sp>
      <p:sp>
        <p:nvSpPr>
          <p:cNvPr id="115" name="Rechthoek 114"/>
          <p:cNvSpPr/>
          <p:nvPr/>
        </p:nvSpPr>
        <p:spPr>
          <a:xfrm>
            <a:off x="5825997" y="6390461"/>
            <a:ext cx="3060034" cy="171430"/>
          </a:xfrm>
          <a:prstGeom prst="rect">
            <a:avLst/>
          </a:prstGeom>
          <a:solidFill>
            <a:schemeClr val="tx1"/>
          </a:solidFill>
          <a:ln w="9525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nl-BE" sz="1000" b="1" dirty="0" err="1">
                <a:solidFill>
                  <a:schemeClr val="accent1"/>
                </a:solidFill>
              </a:rPr>
              <a:t>UNIT:OnEventShootingEnd</a:t>
            </a:r>
            <a:r>
              <a:rPr lang="nl-BE" sz="1000" b="1" dirty="0">
                <a:solidFill>
                  <a:schemeClr val="accent1"/>
                </a:solidFill>
              </a:rPr>
              <a:t>( </a:t>
            </a:r>
            <a:r>
              <a:rPr lang="nl-BE" sz="1000" b="1" dirty="0" err="1">
                <a:solidFill>
                  <a:schemeClr val="accent1"/>
                </a:solidFill>
              </a:rPr>
              <a:t>EventData</a:t>
            </a:r>
            <a:r>
              <a:rPr lang="nl-BE" sz="1000" b="1" dirty="0">
                <a:solidFill>
                  <a:schemeClr val="accent1"/>
                </a:solidFill>
              </a:rPr>
              <a:t> )</a:t>
            </a:r>
          </a:p>
        </p:txBody>
      </p:sp>
      <p:cxnSp>
        <p:nvCxnSpPr>
          <p:cNvPr id="9" name="Rechte verbindingslijn met pijl 8"/>
          <p:cNvCxnSpPr>
            <a:stCxn id="22" idx="0"/>
            <a:endCxn id="74" idx="2"/>
          </p:cNvCxnSpPr>
          <p:nvPr/>
        </p:nvCxnSpPr>
        <p:spPr>
          <a:xfrm flipV="1">
            <a:off x="10101045" y="3338999"/>
            <a:ext cx="0" cy="2430027"/>
          </a:xfrm>
          <a:prstGeom prst="straightConnector1">
            <a:avLst/>
          </a:prstGeom>
          <a:ln w="28575">
            <a:headEnd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3" name="Tekstvak 72"/>
          <p:cNvSpPr txBox="1"/>
          <p:nvPr/>
        </p:nvSpPr>
        <p:spPr>
          <a:xfrm>
            <a:off x="9516038" y="4329010"/>
            <a:ext cx="1170013" cy="270003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noAutofit/>
          </a:bodyPr>
          <a:lstStyle/>
          <a:p>
            <a:pPr algn="ctr"/>
            <a:r>
              <a:rPr lang="nl-BE" sz="1200" b="1" dirty="0" err="1">
                <a:solidFill>
                  <a:schemeClr val="bg1"/>
                </a:solidFill>
              </a:rPr>
              <a:t>Overridden</a:t>
            </a:r>
            <a:endParaRPr lang="nl-BE" sz="12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243827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hthoek 4"/>
          <p:cNvSpPr/>
          <p:nvPr/>
        </p:nvSpPr>
        <p:spPr>
          <a:xfrm>
            <a:off x="785940" y="1988984"/>
            <a:ext cx="10620119" cy="4770052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34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r>
              <a:rPr lang="nl-BE" sz="2000" b="1" dirty="0">
                <a:solidFill>
                  <a:schemeClr val="accent1"/>
                </a:solidFill>
              </a:rPr>
              <a:t>Running Mission     DCS Event </a:t>
            </a:r>
            <a:r>
              <a:rPr lang="nl-BE" sz="2000" b="1" dirty="0" err="1">
                <a:solidFill>
                  <a:schemeClr val="accent1"/>
                </a:solidFill>
              </a:rPr>
              <a:t>IDs</a:t>
            </a:r>
            <a:r>
              <a:rPr lang="nl-BE" sz="2000" b="1" dirty="0">
                <a:solidFill>
                  <a:schemeClr val="accent1"/>
                </a:solidFill>
              </a:rPr>
              <a:t>                                                             Event Handling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nl-BE" dirty="0" err="1"/>
              <a:t>subscribe</a:t>
            </a:r>
            <a:r>
              <a:rPr lang="nl-BE" dirty="0"/>
              <a:t> </a:t>
            </a:r>
            <a:r>
              <a:rPr lang="nl-BE" dirty="0" err="1"/>
              <a:t>to</a:t>
            </a:r>
            <a:r>
              <a:rPr lang="nl-BE" dirty="0"/>
              <a:t> </a:t>
            </a:r>
            <a:r>
              <a:rPr lang="nl-BE" dirty="0" err="1"/>
              <a:t>group</a:t>
            </a:r>
            <a:r>
              <a:rPr lang="nl-BE" dirty="0"/>
              <a:t> </a:t>
            </a:r>
            <a:r>
              <a:rPr lang="nl-BE" dirty="0" err="1"/>
              <a:t>specific</a:t>
            </a:r>
            <a:r>
              <a:rPr lang="nl-BE" dirty="0"/>
              <a:t> </a:t>
            </a:r>
            <a:r>
              <a:rPr lang="nl-BE" dirty="0" err="1"/>
              <a:t>dcs</a:t>
            </a:r>
            <a:r>
              <a:rPr lang="nl-BE" dirty="0"/>
              <a:t> events </a:t>
            </a:r>
            <a:r>
              <a:rPr lang="nl-BE" dirty="0" err="1"/>
              <a:t>using</a:t>
            </a:r>
            <a:r>
              <a:rPr lang="nl-BE" dirty="0"/>
              <a:t> </a:t>
            </a:r>
            <a:r>
              <a:rPr lang="nl-BE" dirty="0" err="1"/>
              <a:t>available</a:t>
            </a:r>
            <a:r>
              <a:rPr lang="nl-BE" dirty="0"/>
              <a:t> GROUP event </a:t>
            </a:r>
            <a:r>
              <a:rPr lang="nl-BE" dirty="0" err="1"/>
              <a:t>handlers</a:t>
            </a:r>
            <a:endParaRPr lang="nl-BE" dirty="0"/>
          </a:p>
        </p:txBody>
      </p:sp>
      <p:sp>
        <p:nvSpPr>
          <p:cNvPr id="22" name="Afgeronde rechthoek 18"/>
          <p:cNvSpPr/>
          <p:nvPr/>
        </p:nvSpPr>
        <p:spPr>
          <a:xfrm>
            <a:off x="9246035" y="5769026"/>
            <a:ext cx="1710019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400" b="1" dirty="0">
                <a:solidFill>
                  <a:schemeClr val="accent1"/>
                </a:solidFill>
              </a:rPr>
              <a:t>GROUP</a:t>
            </a:r>
            <a:endParaRPr lang="en-US" sz="1400" b="1" dirty="0">
              <a:solidFill>
                <a:schemeClr val="accent1"/>
              </a:solidFill>
            </a:endParaRPr>
          </a:p>
        </p:txBody>
      </p:sp>
      <p:sp>
        <p:nvSpPr>
          <p:cNvPr id="3" name="Pijl: vijfhoek 2"/>
          <p:cNvSpPr/>
          <p:nvPr/>
        </p:nvSpPr>
        <p:spPr>
          <a:xfrm>
            <a:off x="2225957" y="2357560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9525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 err="1">
                <a:solidFill>
                  <a:schemeClr val="accent1"/>
                </a:solidFill>
              </a:rPr>
              <a:t>EVENTS.Shot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25" name="Pijl: vijfhoek 24"/>
          <p:cNvSpPr/>
          <p:nvPr/>
        </p:nvSpPr>
        <p:spPr>
          <a:xfrm>
            <a:off x="2225957" y="2550011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9525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 err="1">
                <a:solidFill>
                  <a:schemeClr val="accent1"/>
                </a:solidFill>
              </a:rPr>
              <a:t>EVENTS.Hit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26" name="Pijl: vijfhoek 25"/>
          <p:cNvSpPr/>
          <p:nvPr/>
        </p:nvSpPr>
        <p:spPr>
          <a:xfrm>
            <a:off x="2225957" y="2742462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9525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 err="1">
                <a:solidFill>
                  <a:schemeClr val="accent1"/>
                </a:solidFill>
              </a:rPr>
              <a:t>EVENTS.Takeoff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27" name="Pijl: vijfhoek 26"/>
          <p:cNvSpPr/>
          <p:nvPr/>
        </p:nvSpPr>
        <p:spPr>
          <a:xfrm>
            <a:off x="2225957" y="2934913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9525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 err="1">
                <a:solidFill>
                  <a:schemeClr val="accent1"/>
                </a:solidFill>
              </a:rPr>
              <a:t>EVENTS.Land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30" name="Pijl: vijfhoek 29"/>
          <p:cNvSpPr/>
          <p:nvPr/>
        </p:nvSpPr>
        <p:spPr>
          <a:xfrm>
            <a:off x="2225957" y="3127364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9525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 err="1">
                <a:solidFill>
                  <a:schemeClr val="accent1"/>
                </a:solidFill>
              </a:rPr>
              <a:t>EVENTS.Crash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31" name="Pijl: vijfhoek 30"/>
          <p:cNvSpPr/>
          <p:nvPr/>
        </p:nvSpPr>
        <p:spPr>
          <a:xfrm>
            <a:off x="2225957" y="3319815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9525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 err="1">
                <a:solidFill>
                  <a:schemeClr val="accent1"/>
                </a:solidFill>
              </a:rPr>
              <a:t>EVENTS.Ejection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33" name="Pijl: vijfhoek 32"/>
          <p:cNvSpPr/>
          <p:nvPr/>
        </p:nvSpPr>
        <p:spPr>
          <a:xfrm>
            <a:off x="2225957" y="3512266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9525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 err="1">
                <a:solidFill>
                  <a:schemeClr val="accent1"/>
                </a:solidFill>
              </a:rPr>
              <a:t>EVENTS.Refueling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34" name="Pijl: vijfhoek 33"/>
          <p:cNvSpPr/>
          <p:nvPr/>
        </p:nvSpPr>
        <p:spPr>
          <a:xfrm>
            <a:off x="2225957" y="3704717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9525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 err="1">
                <a:solidFill>
                  <a:schemeClr val="accent1"/>
                </a:solidFill>
              </a:rPr>
              <a:t>EVENTS.Dead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37" name="Pijl: vijfhoek 36"/>
          <p:cNvSpPr/>
          <p:nvPr/>
        </p:nvSpPr>
        <p:spPr>
          <a:xfrm>
            <a:off x="2225957" y="3897168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9525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 err="1">
                <a:solidFill>
                  <a:schemeClr val="accent1"/>
                </a:solidFill>
              </a:rPr>
              <a:t>EVENTS.PilotDead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43" name="Pijl: vijfhoek 42"/>
          <p:cNvSpPr/>
          <p:nvPr/>
        </p:nvSpPr>
        <p:spPr>
          <a:xfrm>
            <a:off x="2225957" y="4474521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9525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 err="1">
                <a:solidFill>
                  <a:schemeClr val="accent1"/>
                </a:solidFill>
              </a:rPr>
              <a:t>EVENTS.TookControl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45" name="Pijl: vijfhoek 44"/>
          <p:cNvSpPr/>
          <p:nvPr/>
        </p:nvSpPr>
        <p:spPr>
          <a:xfrm>
            <a:off x="2225957" y="4666972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9525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 err="1">
                <a:solidFill>
                  <a:schemeClr val="accent1"/>
                </a:solidFill>
              </a:rPr>
              <a:t>EVENTS.RefuelingStop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50" name="Pijl: vijfhoek 49"/>
          <p:cNvSpPr/>
          <p:nvPr/>
        </p:nvSpPr>
        <p:spPr>
          <a:xfrm>
            <a:off x="2225957" y="4859423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9525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 err="1">
                <a:solidFill>
                  <a:schemeClr val="accent1"/>
                </a:solidFill>
              </a:rPr>
              <a:t>EVENTS.Birth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51" name="Pijl: vijfhoek 50"/>
          <p:cNvSpPr/>
          <p:nvPr/>
        </p:nvSpPr>
        <p:spPr>
          <a:xfrm>
            <a:off x="2225957" y="5051874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9525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 err="1">
                <a:solidFill>
                  <a:schemeClr val="accent1"/>
                </a:solidFill>
              </a:rPr>
              <a:t>EVENTS.HumanFailure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52" name="Pijl: vijfhoek 51"/>
          <p:cNvSpPr/>
          <p:nvPr/>
        </p:nvSpPr>
        <p:spPr>
          <a:xfrm>
            <a:off x="2225957" y="5244325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9525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 err="1">
                <a:solidFill>
                  <a:schemeClr val="accent1"/>
                </a:solidFill>
              </a:rPr>
              <a:t>EVENTS.EngineStartup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53" name="Pijl: vijfhoek 52"/>
          <p:cNvSpPr/>
          <p:nvPr/>
        </p:nvSpPr>
        <p:spPr>
          <a:xfrm>
            <a:off x="2225957" y="5436776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9525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 err="1">
                <a:solidFill>
                  <a:schemeClr val="accent1"/>
                </a:solidFill>
              </a:rPr>
              <a:t>EVENTS.EngineShutdown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54" name="Pijl: vijfhoek 53"/>
          <p:cNvSpPr/>
          <p:nvPr/>
        </p:nvSpPr>
        <p:spPr>
          <a:xfrm>
            <a:off x="2225957" y="5629227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9525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b="1" dirty="0" err="1">
                <a:solidFill>
                  <a:schemeClr val="accent1"/>
                </a:solidFill>
              </a:rPr>
              <a:t>EVENTS.PlayerEnterUnit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55" name="Pijl: vijfhoek 54"/>
          <p:cNvSpPr/>
          <p:nvPr/>
        </p:nvSpPr>
        <p:spPr>
          <a:xfrm>
            <a:off x="2225957" y="5821678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9525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b="1" dirty="0" err="1">
                <a:solidFill>
                  <a:schemeClr val="accent1"/>
                </a:solidFill>
              </a:rPr>
              <a:t>EVENTS.PlayerLeaveUnit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57" name="Pijl: vijfhoek 56"/>
          <p:cNvSpPr/>
          <p:nvPr/>
        </p:nvSpPr>
        <p:spPr>
          <a:xfrm>
            <a:off x="2225957" y="6206580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9525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 err="1">
                <a:solidFill>
                  <a:schemeClr val="accent1"/>
                </a:solidFill>
              </a:rPr>
              <a:t>EVENTS.ShootingStart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58" name="Pijl: vijfhoek 57"/>
          <p:cNvSpPr/>
          <p:nvPr/>
        </p:nvSpPr>
        <p:spPr>
          <a:xfrm>
            <a:off x="2225957" y="6399033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9525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 err="1">
                <a:solidFill>
                  <a:schemeClr val="accent1"/>
                </a:solidFill>
              </a:rPr>
              <a:t>EVENTS.ShootingEnd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59" name="Ovaal 58"/>
          <p:cNvSpPr/>
          <p:nvPr/>
        </p:nvSpPr>
        <p:spPr>
          <a:xfrm>
            <a:off x="1055944" y="2618991"/>
            <a:ext cx="540006" cy="540006"/>
          </a:xfrm>
          <a:prstGeom prst="ellipse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0" name="Afbeelding 59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055944" y="2708993"/>
            <a:ext cx="540006" cy="327783"/>
          </a:xfrm>
          <a:prstGeom prst="rect">
            <a:avLst/>
          </a:prstGeom>
        </p:spPr>
      </p:pic>
      <p:sp>
        <p:nvSpPr>
          <p:cNvPr id="61" name="Ovaal 60"/>
          <p:cNvSpPr/>
          <p:nvPr/>
        </p:nvSpPr>
        <p:spPr>
          <a:xfrm>
            <a:off x="1145945" y="4959017"/>
            <a:ext cx="540006" cy="540006"/>
          </a:xfrm>
          <a:prstGeom prst="ellipse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2" name="Afbeelding 61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145945" y="5049019"/>
            <a:ext cx="540006" cy="327783"/>
          </a:xfrm>
          <a:prstGeom prst="rect">
            <a:avLst/>
          </a:prstGeom>
        </p:spPr>
      </p:pic>
      <p:sp>
        <p:nvSpPr>
          <p:cNvPr id="63" name="Ovaal 62"/>
          <p:cNvSpPr/>
          <p:nvPr/>
        </p:nvSpPr>
        <p:spPr>
          <a:xfrm>
            <a:off x="1505949" y="4239009"/>
            <a:ext cx="540006" cy="540006"/>
          </a:xfrm>
          <a:prstGeom prst="ellipse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4" name="Afbeelding 63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505949" y="4329011"/>
            <a:ext cx="540006" cy="327783"/>
          </a:xfrm>
          <a:prstGeom prst="rect">
            <a:avLst/>
          </a:prstGeom>
        </p:spPr>
      </p:pic>
      <p:sp>
        <p:nvSpPr>
          <p:cNvPr id="65" name="Ovaal 64"/>
          <p:cNvSpPr/>
          <p:nvPr/>
        </p:nvSpPr>
        <p:spPr>
          <a:xfrm>
            <a:off x="1235946" y="3519001"/>
            <a:ext cx="540006" cy="540006"/>
          </a:xfrm>
          <a:prstGeom prst="ellipse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6" name="Afbeelding 65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235946" y="3609003"/>
            <a:ext cx="540006" cy="327783"/>
          </a:xfrm>
          <a:prstGeom prst="rect">
            <a:avLst/>
          </a:prstGeom>
        </p:spPr>
      </p:pic>
      <p:sp>
        <p:nvSpPr>
          <p:cNvPr id="67" name="Ovaal 66"/>
          <p:cNvSpPr/>
          <p:nvPr/>
        </p:nvSpPr>
        <p:spPr>
          <a:xfrm>
            <a:off x="1145945" y="5949028"/>
            <a:ext cx="540006" cy="540006"/>
          </a:xfrm>
          <a:prstGeom prst="ellipse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8" name="Afbeelding 67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145945" y="6039030"/>
            <a:ext cx="540006" cy="327783"/>
          </a:xfrm>
          <a:prstGeom prst="rect">
            <a:avLst/>
          </a:prstGeom>
        </p:spPr>
      </p:pic>
      <p:cxnSp>
        <p:nvCxnSpPr>
          <p:cNvPr id="7" name="Rechte verbindingslijn met pijl 6"/>
          <p:cNvCxnSpPr>
            <a:cxnSpLocks/>
            <a:stCxn id="60" idx="3"/>
            <a:endCxn id="25" idx="1"/>
          </p:cNvCxnSpPr>
          <p:nvPr/>
        </p:nvCxnSpPr>
        <p:spPr>
          <a:xfrm flipV="1">
            <a:off x="1595950" y="2635726"/>
            <a:ext cx="630007" cy="237159"/>
          </a:xfrm>
          <a:prstGeom prst="straightConnector1">
            <a:avLst/>
          </a:prstGeom>
          <a:ln w="28575">
            <a:headEnd w="lg" len="lg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Rechte verbindingslijn met pijl 9"/>
          <p:cNvCxnSpPr>
            <a:cxnSpLocks/>
            <a:stCxn id="65" idx="6"/>
            <a:endCxn id="34" idx="1"/>
          </p:cNvCxnSpPr>
          <p:nvPr/>
        </p:nvCxnSpPr>
        <p:spPr>
          <a:xfrm>
            <a:off x="1775952" y="3789004"/>
            <a:ext cx="450005" cy="1428"/>
          </a:xfrm>
          <a:prstGeom prst="straightConnector1">
            <a:avLst/>
          </a:prstGeom>
          <a:ln w="28575">
            <a:headEnd w="lg" len="lg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Rechte verbindingslijn met pijl 68"/>
          <p:cNvCxnSpPr>
            <a:cxnSpLocks/>
            <a:stCxn id="61" idx="6"/>
            <a:endCxn id="50" idx="1"/>
          </p:cNvCxnSpPr>
          <p:nvPr/>
        </p:nvCxnSpPr>
        <p:spPr>
          <a:xfrm flipV="1">
            <a:off x="1685951" y="4945138"/>
            <a:ext cx="540006" cy="283882"/>
          </a:xfrm>
          <a:prstGeom prst="straightConnector1">
            <a:avLst/>
          </a:prstGeom>
          <a:ln w="28575">
            <a:headEnd w="lg" len="lg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Rechte verbindingslijn met pijl 69"/>
          <p:cNvCxnSpPr>
            <a:cxnSpLocks/>
            <a:stCxn id="63" idx="6"/>
            <a:endCxn id="43" idx="1"/>
          </p:cNvCxnSpPr>
          <p:nvPr/>
        </p:nvCxnSpPr>
        <p:spPr>
          <a:xfrm>
            <a:off x="2045955" y="4509012"/>
            <a:ext cx="180002" cy="51224"/>
          </a:xfrm>
          <a:prstGeom prst="straightConnector1">
            <a:avLst/>
          </a:prstGeom>
          <a:ln w="28575">
            <a:headEnd w="lg" len="lg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Rechte verbindingslijn met pijl 70"/>
          <p:cNvCxnSpPr>
            <a:cxnSpLocks/>
            <a:stCxn id="68" idx="3"/>
            <a:endCxn id="57" idx="1"/>
          </p:cNvCxnSpPr>
          <p:nvPr/>
        </p:nvCxnSpPr>
        <p:spPr>
          <a:xfrm>
            <a:off x="1685951" y="6202922"/>
            <a:ext cx="540006" cy="89373"/>
          </a:xfrm>
          <a:prstGeom prst="straightConnector1">
            <a:avLst/>
          </a:prstGeom>
          <a:ln w="28575">
            <a:headEnd w="lg" len="lg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Rechte verbindingslijn met pijl 71"/>
          <p:cNvCxnSpPr>
            <a:cxnSpLocks/>
            <a:stCxn id="67" idx="6"/>
            <a:endCxn id="58" idx="1"/>
          </p:cNvCxnSpPr>
          <p:nvPr/>
        </p:nvCxnSpPr>
        <p:spPr>
          <a:xfrm>
            <a:off x="1685951" y="6219031"/>
            <a:ext cx="540006" cy="265717"/>
          </a:xfrm>
          <a:prstGeom prst="straightConnector1">
            <a:avLst/>
          </a:prstGeom>
          <a:ln w="28575">
            <a:headEnd w="lg" len="lg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4" name="Afgeronde rechthoek 18"/>
          <p:cNvSpPr/>
          <p:nvPr/>
        </p:nvSpPr>
        <p:spPr>
          <a:xfrm>
            <a:off x="9246035" y="2708992"/>
            <a:ext cx="1710019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400" b="1" dirty="0">
                <a:solidFill>
                  <a:schemeClr val="accent1"/>
                </a:solidFill>
              </a:rPr>
              <a:t>BASE</a:t>
            </a:r>
            <a:endParaRPr lang="en-US" sz="1400" b="1" dirty="0">
              <a:solidFill>
                <a:schemeClr val="accent1"/>
              </a:solidFill>
            </a:endParaRPr>
          </a:p>
        </p:txBody>
      </p:sp>
      <p:sp>
        <p:nvSpPr>
          <p:cNvPr id="81" name="Rechthoek 80"/>
          <p:cNvSpPr/>
          <p:nvPr/>
        </p:nvSpPr>
        <p:spPr>
          <a:xfrm>
            <a:off x="5825997" y="2348988"/>
            <a:ext cx="3060034" cy="171430"/>
          </a:xfrm>
          <a:prstGeom prst="rect">
            <a:avLst/>
          </a:prstGeom>
          <a:solidFill>
            <a:schemeClr val="tx1"/>
          </a:solidFill>
          <a:ln w="9525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nl-BE" sz="1000" b="1" dirty="0" err="1">
                <a:solidFill>
                  <a:schemeClr val="accent1"/>
                </a:solidFill>
              </a:rPr>
              <a:t>GROUP:OnEventShot</a:t>
            </a:r>
            <a:r>
              <a:rPr lang="nl-BE" sz="1000" b="1" dirty="0">
                <a:solidFill>
                  <a:schemeClr val="accent1"/>
                </a:solidFill>
              </a:rPr>
              <a:t>( </a:t>
            </a:r>
            <a:r>
              <a:rPr lang="nl-BE" sz="1000" b="1" dirty="0" err="1">
                <a:solidFill>
                  <a:schemeClr val="accent1"/>
                </a:solidFill>
              </a:rPr>
              <a:t>EventData</a:t>
            </a:r>
            <a:r>
              <a:rPr lang="nl-BE" sz="1000" b="1" dirty="0">
                <a:solidFill>
                  <a:schemeClr val="accent1"/>
                </a:solidFill>
              </a:rPr>
              <a:t> )</a:t>
            </a:r>
          </a:p>
        </p:txBody>
      </p:sp>
      <p:sp>
        <p:nvSpPr>
          <p:cNvPr id="82" name="Rechthoek 81"/>
          <p:cNvSpPr/>
          <p:nvPr/>
        </p:nvSpPr>
        <p:spPr>
          <a:xfrm>
            <a:off x="5825997" y="2541439"/>
            <a:ext cx="3060034" cy="171430"/>
          </a:xfrm>
          <a:prstGeom prst="rect">
            <a:avLst/>
          </a:prstGeom>
          <a:solidFill>
            <a:schemeClr val="tx1"/>
          </a:solidFill>
          <a:ln w="9525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nl-BE" sz="1000" b="1" dirty="0" err="1">
                <a:solidFill>
                  <a:schemeClr val="accent1"/>
                </a:solidFill>
              </a:rPr>
              <a:t>GROUP:OnEventHit</a:t>
            </a:r>
            <a:r>
              <a:rPr lang="nl-BE" sz="1000" b="1" dirty="0">
                <a:solidFill>
                  <a:schemeClr val="accent1"/>
                </a:solidFill>
              </a:rPr>
              <a:t>( </a:t>
            </a:r>
            <a:r>
              <a:rPr lang="nl-BE" sz="1000" b="1" dirty="0" err="1">
                <a:solidFill>
                  <a:schemeClr val="accent1"/>
                </a:solidFill>
              </a:rPr>
              <a:t>EventData</a:t>
            </a:r>
            <a:r>
              <a:rPr lang="nl-BE" sz="1000" b="1" dirty="0">
                <a:solidFill>
                  <a:schemeClr val="accent1"/>
                </a:solidFill>
              </a:rPr>
              <a:t> )</a:t>
            </a:r>
          </a:p>
        </p:txBody>
      </p:sp>
      <p:sp>
        <p:nvSpPr>
          <p:cNvPr id="83" name="Rechthoek 82"/>
          <p:cNvSpPr/>
          <p:nvPr/>
        </p:nvSpPr>
        <p:spPr>
          <a:xfrm>
            <a:off x="5825997" y="2733890"/>
            <a:ext cx="3060034" cy="171430"/>
          </a:xfrm>
          <a:prstGeom prst="rect">
            <a:avLst/>
          </a:prstGeom>
          <a:solidFill>
            <a:schemeClr val="tx1"/>
          </a:solidFill>
          <a:ln w="9525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nl-BE" sz="1000" b="1" dirty="0" err="1">
                <a:solidFill>
                  <a:schemeClr val="accent1"/>
                </a:solidFill>
              </a:rPr>
              <a:t>GROUP:OnEventTakeOff</a:t>
            </a:r>
            <a:r>
              <a:rPr lang="nl-BE" sz="1000" b="1" dirty="0">
                <a:solidFill>
                  <a:schemeClr val="accent1"/>
                </a:solidFill>
              </a:rPr>
              <a:t>( </a:t>
            </a:r>
            <a:r>
              <a:rPr lang="nl-BE" sz="1000" b="1" dirty="0" err="1">
                <a:solidFill>
                  <a:schemeClr val="accent1"/>
                </a:solidFill>
              </a:rPr>
              <a:t>EventData</a:t>
            </a:r>
            <a:r>
              <a:rPr lang="nl-BE" sz="1000" b="1" dirty="0">
                <a:solidFill>
                  <a:schemeClr val="accent1"/>
                </a:solidFill>
              </a:rPr>
              <a:t> )</a:t>
            </a:r>
          </a:p>
        </p:txBody>
      </p:sp>
      <p:sp>
        <p:nvSpPr>
          <p:cNvPr id="84" name="Rechthoek 83"/>
          <p:cNvSpPr/>
          <p:nvPr/>
        </p:nvSpPr>
        <p:spPr>
          <a:xfrm>
            <a:off x="5825997" y="2926341"/>
            <a:ext cx="3060034" cy="171430"/>
          </a:xfrm>
          <a:prstGeom prst="rect">
            <a:avLst/>
          </a:prstGeom>
          <a:solidFill>
            <a:schemeClr val="tx1"/>
          </a:solidFill>
          <a:ln w="9525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nl-BE" sz="1000" b="1" dirty="0" err="1">
                <a:solidFill>
                  <a:schemeClr val="accent1"/>
                </a:solidFill>
              </a:rPr>
              <a:t>GROUP:OnEventLand</a:t>
            </a:r>
            <a:r>
              <a:rPr lang="nl-BE" sz="1000" b="1" dirty="0">
                <a:solidFill>
                  <a:schemeClr val="accent1"/>
                </a:solidFill>
              </a:rPr>
              <a:t>( </a:t>
            </a:r>
            <a:r>
              <a:rPr lang="nl-BE" sz="1000" b="1" dirty="0" err="1">
                <a:solidFill>
                  <a:schemeClr val="accent1"/>
                </a:solidFill>
              </a:rPr>
              <a:t>EventData</a:t>
            </a:r>
            <a:r>
              <a:rPr lang="nl-BE" sz="1000" b="1" dirty="0">
                <a:solidFill>
                  <a:schemeClr val="accent1"/>
                </a:solidFill>
              </a:rPr>
              <a:t> )</a:t>
            </a:r>
          </a:p>
        </p:txBody>
      </p:sp>
      <p:sp>
        <p:nvSpPr>
          <p:cNvPr id="85" name="Rechthoek 84"/>
          <p:cNvSpPr/>
          <p:nvPr/>
        </p:nvSpPr>
        <p:spPr>
          <a:xfrm>
            <a:off x="5825997" y="3118792"/>
            <a:ext cx="3060034" cy="171430"/>
          </a:xfrm>
          <a:prstGeom prst="rect">
            <a:avLst/>
          </a:prstGeom>
          <a:solidFill>
            <a:schemeClr val="tx1"/>
          </a:solidFill>
          <a:ln w="9525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nl-BE" sz="1000" b="1" dirty="0" err="1">
                <a:solidFill>
                  <a:schemeClr val="accent1"/>
                </a:solidFill>
              </a:rPr>
              <a:t>GROUP:OnEventCrash</a:t>
            </a:r>
            <a:r>
              <a:rPr lang="nl-BE" sz="1000" b="1" dirty="0">
                <a:solidFill>
                  <a:schemeClr val="accent1"/>
                </a:solidFill>
              </a:rPr>
              <a:t>( </a:t>
            </a:r>
            <a:r>
              <a:rPr lang="nl-BE" sz="1000" b="1" dirty="0" err="1">
                <a:solidFill>
                  <a:schemeClr val="accent1"/>
                </a:solidFill>
              </a:rPr>
              <a:t>EventData</a:t>
            </a:r>
            <a:r>
              <a:rPr lang="nl-BE" sz="1000" b="1" dirty="0">
                <a:solidFill>
                  <a:schemeClr val="accent1"/>
                </a:solidFill>
              </a:rPr>
              <a:t> )</a:t>
            </a:r>
          </a:p>
        </p:txBody>
      </p:sp>
      <p:sp>
        <p:nvSpPr>
          <p:cNvPr id="86" name="Rechthoek 85"/>
          <p:cNvSpPr/>
          <p:nvPr/>
        </p:nvSpPr>
        <p:spPr>
          <a:xfrm>
            <a:off x="5825997" y="3311243"/>
            <a:ext cx="3060034" cy="171430"/>
          </a:xfrm>
          <a:prstGeom prst="rect">
            <a:avLst/>
          </a:prstGeom>
          <a:solidFill>
            <a:schemeClr val="tx1"/>
          </a:solidFill>
          <a:ln w="9525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nl-BE" sz="1000" b="1" dirty="0" err="1">
                <a:solidFill>
                  <a:schemeClr val="accent1"/>
                </a:solidFill>
              </a:rPr>
              <a:t>GROUP:OnEventEjection</a:t>
            </a:r>
            <a:r>
              <a:rPr lang="nl-BE" sz="1000" b="1" dirty="0">
                <a:solidFill>
                  <a:schemeClr val="accent1"/>
                </a:solidFill>
              </a:rPr>
              <a:t>( </a:t>
            </a:r>
            <a:r>
              <a:rPr lang="nl-BE" sz="1000" b="1" dirty="0" err="1">
                <a:solidFill>
                  <a:schemeClr val="accent1"/>
                </a:solidFill>
              </a:rPr>
              <a:t>EventData</a:t>
            </a:r>
            <a:r>
              <a:rPr lang="nl-BE" sz="1000" b="1" dirty="0">
                <a:solidFill>
                  <a:schemeClr val="accent1"/>
                </a:solidFill>
              </a:rPr>
              <a:t> )</a:t>
            </a:r>
          </a:p>
        </p:txBody>
      </p:sp>
      <p:sp>
        <p:nvSpPr>
          <p:cNvPr id="87" name="Rechthoek 86"/>
          <p:cNvSpPr/>
          <p:nvPr/>
        </p:nvSpPr>
        <p:spPr>
          <a:xfrm>
            <a:off x="5825997" y="3503694"/>
            <a:ext cx="3060034" cy="171430"/>
          </a:xfrm>
          <a:prstGeom prst="rect">
            <a:avLst/>
          </a:prstGeom>
          <a:solidFill>
            <a:schemeClr val="tx1"/>
          </a:solidFill>
          <a:ln w="9525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nl-BE" sz="1000" b="1" dirty="0" err="1">
                <a:solidFill>
                  <a:schemeClr val="accent1"/>
                </a:solidFill>
              </a:rPr>
              <a:t>GROUP:OnEventRefueling</a:t>
            </a:r>
            <a:r>
              <a:rPr lang="nl-BE" sz="1000" b="1" dirty="0">
                <a:solidFill>
                  <a:schemeClr val="accent1"/>
                </a:solidFill>
              </a:rPr>
              <a:t>( </a:t>
            </a:r>
            <a:r>
              <a:rPr lang="nl-BE" sz="1000" b="1" dirty="0" err="1">
                <a:solidFill>
                  <a:schemeClr val="accent1"/>
                </a:solidFill>
              </a:rPr>
              <a:t>EventData</a:t>
            </a:r>
            <a:r>
              <a:rPr lang="nl-BE" sz="1000" b="1" dirty="0">
                <a:solidFill>
                  <a:schemeClr val="accent1"/>
                </a:solidFill>
              </a:rPr>
              <a:t> )</a:t>
            </a:r>
          </a:p>
        </p:txBody>
      </p:sp>
      <p:sp>
        <p:nvSpPr>
          <p:cNvPr id="88" name="Rechthoek 87"/>
          <p:cNvSpPr/>
          <p:nvPr/>
        </p:nvSpPr>
        <p:spPr>
          <a:xfrm>
            <a:off x="5825997" y="3696145"/>
            <a:ext cx="3060034" cy="171430"/>
          </a:xfrm>
          <a:prstGeom prst="rect">
            <a:avLst/>
          </a:prstGeom>
          <a:solidFill>
            <a:schemeClr val="tx1"/>
          </a:solidFill>
          <a:ln w="9525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nl-BE" sz="1000" b="1" dirty="0" err="1">
                <a:solidFill>
                  <a:schemeClr val="accent1"/>
                </a:solidFill>
              </a:rPr>
              <a:t>GROUP:OnEventDead</a:t>
            </a:r>
            <a:r>
              <a:rPr lang="nl-BE" sz="1000" b="1" dirty="0">
                <a:solidFill>
                  <a:schemeClr val="accent1"/>
                </a:solidFill>
              </a:rPr>
              <a:t>( </a:t>
            </a:r>
            <a:r>
              <a:rPr lang="nl-BE" sz="1000" b="1" dirty="0" err="1">
                <a:solidFill>
                  <a:schemeClr val="accent1"/>
                </a:solidFill>
              </a:rPr>
              <a:t>EventData</a:t>
            </a:r>
            <a:r>
              <a:rPr lang="nl-BE" sz="1000" b="1" dirty="0">
                <a:solidFill>
                  <a:schemeClr val="accent1"/>
                </a:solidFill>
              </a:rPr>
              <a:t> )</a:t>
            </a:r>
          </a:p>
        </p:txBody>
      </p:sp>
      <p:sp>
        <p:nvSpPr>
          <p:cNvPr id="89" name="Rechthoek 88"/>
          <p:cNvSpPr/>
          <p:nvPr/>
        </p:nvSpPr>
        <p:spPr>
          <a:xfrm>
            <a:off x="5825997" y="3888596"/>
            <a:ext cx="3060034" cy="171430"/>
          </a:xfrm>
          <a:prstGeom prst="rect">
            <a:avLst/>
          </a:prstGeom>
          <a:solidFill>
            <a:schemeClr val="tx1"/>
          </a:solidFill>
          <a:ln w="9525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nl-BE" sz="1000" b="1" dirty="0" err="1">
                <a:solidFill>
                  <a:schemeClr val="accent1"/>
                </a:solidFill>
              </a:rPr>
              <a:t>GROUP:OnEventPilotDead</a:t>
            </a:r>
            <a:r>
              <a:rPr lang="nl-BE" sz="1000" b="1" dirty="0">
                <a:solidFill>
                  <a:schemeClr val="accent1"/>
                </a:solidFill>
              </a:rPr>
              <a:t>( </a:t>
            </a:r>
            <a:r>
              <a:rPr lang="nl-BE" sz="1000" b="1" dirty="0" err="1">
                <a:solidFill>
                  <a:schemeClr val="accent1"/>
                </a:solidFill>
              </a:rPr>
              <a:t>EventData</a:t>
            </a:r>
            <a:r>
              <a:rPr lang="nl-BE" sz="1000" b="1" dirty="0">
                <a:solidFill>
                  <a:schemeClr val="accent1"/>
                </a:solidFill>
              </a:rPr>
              <a:t> )</a:t>
            </a:r>
          </a:p>
        </p:txBody>
      </p:sp>
      <p:sp>
        <p:nvSpPr>
          <p:cNvPr id="92" name="Rechthoek 91"/>
          <p:cNvSpPr/>
          <p:nvPr/>
        </p:nvSpPr>
        <p:spPr>
          <a:xfrm>
            <a:off x="5825997" y="4465949"/>
            <a:ext cx="3060034" cy="171430"/>
          </a:xfrm>
          <a:prstGeom prst="rect">
            <a:avLst/>
          </a:prstGeom>
          <a:solidFill>
            <a:schemeClr val="tx1"/>
          </a:solidFill>
          <a:ln w="9525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nl-BE" sz="1000" b="1" dirty="0" err="1">
                <a:solidFill>
                  <a:schemeClr val="accent1"/>
                </a:solidFill>
              </a:rPr>
              <a:t>GROUP:OnEventTookControl</a:t>
            </a:r>
            <a:r>
              <a:rPr lang="nl-BE" sz="1000" b="1" dirty="0">
                <a:solidFill>
                  <a:schemeClr val="accent1"/>
                </a:solidFill>
              </a:rPr>
              <a:t>( </a:t>
            </a:r>
            <a:r>
              <a:rPr lang="nl-BE" sz="1000" b="1" dirty="0" err="1">
                <a:solidFill>
                  <a:schemeClr val="accent1"/>
                </a:solidFill>
              </a:rPr>
              <a:t>EventData</a:t>
            </a:r>
            <a:r>
              <a:rPr lang="nl-BE" sz="1000" b="1" dirty="0">
                <a:solidFill>
                  <a:schemeClr val="accent1"/>
                </a:solidFill>
              </a:rPr>
              <a:t> )</a:t>
            </a:r>
          </a:p>
        </p:txBody>
      </p:sp>
      <p:sp>
        <p:nvSpPr>
          <p:cNvPr id="97" name="Rechthoek 96"/>
          <p:cNvSpPr/>
          <p:nvPr/>
        </p:nvSpPr>
        <p:spPr>
          <a:xfrm>
            <a:off x="5825997" y="4658400"/>
            <a:ext cx="3060034" cy="171430"/>
          </a:xfrm>
          <a:prstGeom prst="rect">
            <a:avLst/>
          </a:prstGeom>
          <a:solidFill>
            <a:schemeClr val="tx1"/>
          </a:solidFill>
          <a:ln w="9525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nl-BE" sz="1000" b="1" dirty="0" err="1">
                <a:solidFill>
                  <a:schemeClr val="accent1"/>
                </a:solidFill>
              </a:rPr>
              <a:t>GROUP:OnEventRefuelingStop</a:t>
            </a:r>
            <a:r>
              <a:rPr lang="nl-BE" sz="1000" b="1" dirty="0">
                <a:solidFill>
                  <a:schemeClr val="accent1"/>
                </a:solidFill>
              </a:rPr>
              <a:t>( </a:t>
            </a:r>
            <a:r>
              <a:rPr lang="nl-BE" sz="1000" b="1" dirty="0" err="1">
                <a:solidFill>
                  <a:schemeClr val="accent1"/>
                </a:solidFill>
              </a:rPr>
              <a:t>EventData</a:t>
            </a:r>
            <a:r>
              <a:rPr lang="nl-BE" sz="1000" b="1" dirty="0">
                <a:solidFill>
                  <a:schemeClr val="accent1"/>
                </a:solidFill>
              </a:rPr>
              <a:t> )</a:t>
            </a:r>
          </a:p>
        </p:txBody>
      </p:sp>
      <p:sp>
        <p:nvSpPr>
          <p:cNvPr id="107" name="Rechthoek 106"/>
          <p:cNvSpPr/>
          <p:nvPr/>
        </p:nvSpPr>
        <p:spPr>
          <a:xfrm>
            <a:off x="5825997" y="4850851"/>
            <a:ext cx="3060034" cy="171430"/>
          </a:xfrm>
          <a:prstGeom prst="rect">
            <a:avLst/>
          </a:prstGeom>
          <a:solidFill>
            <a:schemeClr val="tx1"/>
          </a:solidFill>
          <a:ln w="9525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nl-BE" sz="1000" b="1" dirty="0" err="1">
                <a:solidFill>
                  <a:schemeClr val="accent1"/>
                </a:solidFill>
              </a:rPr>
              <a:t>GROUP:OnEventBirth</a:t>
            </a:r>
            <a:r>
              <a:rPr lang="nl-BE" sz="1000" b="1" dirty="0">
                <a:solidFill>
                  <a:schemeClr val="accent1"/>
                </a:solidFill>
              </a:rPr>
              <a:t>( </a:t>
            </a:r>
            <a:r>
              <a:rPr lang="nl-BE" sz="1000" b="1" dirty="0" err="1">
                <a:solidFill>
                  <a:schemeClr val="accent1"/>
                </a:solidFill>
              </a:rPr>
              <a:t>EventData</a:t>
            </a:r>
            <a:r>
              <a:rPr lang="nl-BE" sz="1000" b="1" dirty="0">
                <a:solidFill>
                  <a:schemeClr val="accent1"/>
                </a:solidFill>
              </a:rPr>
              <a:t> )</a:t>
            </a:r>
          </a:p>
        </p:txBody>
      </p:sp>
      <p:sp>
        <p:nvSpPr>
          <p:cNvPr id="108" name="Rechthoek 107"/>
          <p:cNvSpPr/>
          <p:nvPr/>
        </p:nvSpPr>
        <p:spPr>
          <a:xfrm>
            <a:off x="5825997" y="5043302"/>
            <a:ext cx="3060034" cy="171430"/>
          </a:xfrm>
          <a:prstGeom prst="rect">
            <a:avLst/>
          </a:prstGeom>
          <a:solidFill>
            <a:schemeClr val="tx1"/>
          </a:solidFill>
          <a:ln w="9525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nl-BE" sz="1000" b="1" dirty="0" err="1">
                <a:solidFill>
                  <a:schemeClr val="accent1"/>
                </a:solidFill>
              </a:rPr>
              <a:t>GROUP:OnEventHumanFailure</a:t>
            </a:r>
            <a:r>
              <a:rPr lang="nl-BE" sz="1000" b="1" dirty="0">
                <a:solidFill>
                  <a:schemeClr val="accent1"/>
                </a:solidFill>
              </a:rPr>
              <a:t>( </a:t>
            </a:r>
            <a:r>
              <a:rPr lang="nl-BE" sz="1000" b="1" dirty="0" err="1">
                <a:solidFill>
                  <a:schemeClr val="accent1"/>
                </a:solidFill>
              </a:rPr>
              <a:t>EventData</a:t>
            </a:r>
            <a:r>
              <a:rPr lang="nl-BE" sz="1000" b="1" dirty="0">
                <a:solidFill>
                  <a:schemeClr val="accent1"/>
                </a:solidFill>
              </a:rPr>
              <a:t> )</a:t>
            </a:r>
          </a:p>
        </p:txBody>
      </p:sp>
      <p:sp>
        <p:nvSpPr>
          <p:cNvPr id="109" name="Rechthoek 108"/>
          <p:cNvSpPr/>
          <p:nvPr/>
        </p:nvSpPr>
        <p:spPr>
          <a:xfrm>
            <a:off x="5825997" y="5235753"/>
            <a:ext cx="3060034" cy="171430"/>
          </a:xfrm>
          <a:prstGeom prst="rect">
            <a:avLst/>
          </a:prstGeom>
          <a:solidFill>
            <a:schemeClr val="tx1"/>
          </a:solidFill>
          <a:ln w="9525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nl-BE" sz="1000" b="1" dirty="0" err="1">
                <a:solidFill>
                  <a:schemeClr val="accent1"/>
                </a:solidFill>
              </a:rPr>
              <a:t>GROUP:OnEventEngineStartUp</a:t>
            </a:r>
            <a:r>
              <a:rPr lang="nl-BE" sz="1000" b="1" dirty="0">
                <a:solidFill>
                  <a:schemeClr val="accent1"/>
                </a:solidFill>
              </a:rPr>
              <a:t>( </a:t>
            </a:r>
            <a:r>
              <a:rPr lang="nl-BE" sz="1000" b="1" dirty="0" err="1">
                <a:solidFill>
                  <a:schemeClr val="accent1"/>
                </a:solidFill>
              </a:rPr>
              <a:t>EventData</a:t>
            </a:r>
            <a:r>
              <a:rPr lang="nl-BE" sz="1000" b="1" dirty="0">
                <a:solidFill>
                  <a:schemeClr val="accent1"/>
                </a:solidFill>
              </a:rPr>
              <a:t> )</a:t>
            </a:r>
          </a:p>
        </p:txBody>
      </p:sp>
      <p:sp>
        <p:nvSpPr>
          <p:cNvPr id="110" name="Rechthoek 109"/>
          <p:cNvSpPr/>
          <p:nvPr/>
        </p:nvSpPr>
        <p:spPr>
          <a:xfrm>
            <a:off x="5825997" y="5428204"/>
            <a:ext cx="3060034" cy="171430"/>
          </a:xfrm>
          <a:prstGeom prst="rect">
            <a:avLst/>
          </a:prstGeom>
          <a:solidFill>
            <a:schemeClr val="tx1"/>
          </a:solidFill>
          <a:ln w="9525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nl-BE" sz="1000" b="1" dirty="0" err="1">
                <a:solidFill>
                  <a:schemeClr val="accent1"/>
                </a:solidFill>
              </a:rPr>
              <a:t>GROUP:OnEventEngineShutDown</a:t>
            </a:r>
            <a:r>
              <a:rPr lang="nl-BE" sz="1000" b="1" dirty="0">
                <a:solidFill>
                  <a:schemeClr val="accent1"/>
                </a:solidFill>
              </a:rPr>
              <a:t>( </a:t>
            </a:r>
            <a:r>
              <a:rPr lang="nl-BE" sz="1000" b="1" dirty="0" err="1">
                <a:solidFill>
                  <a:schemeClr val="accent1"/>
                </a:solidFill>
              </a:rPr>
              <a:t>EventData</a:t>
            </a:r>
            <a:r>
              <a:rPr lang="nl-BE" sz="1000" b="1" dirty="0">
                <a:solidFill>
                  <a:schemeClr val="accent1"/>
                </a:solidFill>
              </a:rPr>
              <a:t> )</a:t>
            </a:r>
          </a:p>
        </p:txBody>
      </p:sp>
      <p:sp>
        <p:nvSpPr>
          <p:cNvPr id="111" name="Rechthoek 110"/>
          <p:cNvSpPr/>
          <p:nvPr/>
        </p:nvSpPr>
        <p:spPr>
          <a:xfrm>
            <a:off x="5825997" y="5620655"/>
            <a:ext cx="3060034" cy="171430"/>
          </a:xfrm>
          <a:prstGeom prst="rect">
            <a:avLst/>
          </a:prstGeom>
          <a:solidFill>
            <a:schemeClr val="tx1"/>
          </a:solidFill>
          <a:ln w="9525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nl-BE" sz="1000" b="1" dirty="0" err="1">
                <a:solidFill>
                  <a:schemeClr val="accent1"/>
                </a:solidFill>
              </a:rPr>
              <a:t>GROUP:OnEventPlayerEnterGROUP</a:t>
            </a:r>
            <a:r>
              <a:rPr lang="nl-BE" sz="1000" b="1" dirty="0">
                <a:solidFill>
                  <a:schemeClr val="accent1"/>
                </a:solidFill>
              </a:rPr>
              <a:t>( </a:t>
            </a:r>
            <a:r>
              <a:rPr lang="nl-BE" sz="1000" b="1" dirty="0" err="1">
                <a:solidFill>
                  <a:schemeClr val="accent1"/>
                </a:solidFill>
              </a:rPr>
              <a:t>EventData</a:t>
            </a:r>
            <a:r>
              <a:rPr lang="nl-BE" sz="1000" b="1" dirty="0">
                <a:solidFill>
                  <a:schemeClr val="accent1"/>
                </a:solidFill>
              </a:rPr>
              <a:t> )</a:t>
            </a:r>
          </a:p>
        </p:txBody>
      </p:sp>
      <p:sp>
        <p:nvSpPr>
          <p:cNvPr id="112" name="Rechthoek 111"/>
          <p:cNvSpPr/>
          <p:nvPr/>
        </p:nvSpPr>
        <p:spPr>
          <a:xfrm>
            <a:off x="5825997" y="5813106"/>
            <a:ext cx="3060034" cy="171430"/>
          </a:xfrm>
          <a:prstGeom prst="rect">
            <a:avLst/>
          </a:prstGeom>
          <a:solidFill>
            <a:schemeClr val="tx1"/>
          </a:solidFill>
          <a:ln w="9525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1000" b="1" dirty="0" err="1">
                <a:solidFill>
                  <a:schemeClr val="accent1"/>
                </a:solidFill>
              </a:rPr>
              <a:t>GROUP:OnEventPlayerLeaveUnit</a:t>
            </a:r>
            <a:r>
              <a:rPr lang="en-US" sz="1000" b="1" dirty="0">
                <a:solidFill>
                  <a:schemeClr val="accent1"/>
                </a:solidFill>
              </a:rPr>
              <a:t>( </a:t>
            </a:r>
            <a:r>
              <a:rPr lang="en-US" sz="1000" b="1" dirty="0" err="1">
                <a:solidFill>
                  <a:schemeClr val="accent1"/>
                </a:solidFill>
              </a:rPr>
              <a:t>EventData</a:t>
            </a:r>
            <a:r>
              <a:rPr lang="en-US" sz="1000" b="1" dirty="0">
                <a:solidFill>
                  <a:schemeClr val="accent1"/>
                </a:solidFill>
              </a:rPr>
              <a:t> )</a:t>
            </a:r>
            <a:endParaRPr lang="nl-BE" sz="1000" b="1" dirty="0">
              <a:solidFill>
                <a:schemeClr val="accent1"/>
              </a:solidFill>
            </a:endParaRPr>
          </a:p>
        </p:txBody>
      </p:sp>
      <p:sp>
        <p:nvSpPr>
          <p:cNvPr id="114" name="Rechthoek 113"/>
          <p:cNvSpPr/>
          <p:nvPr/>
        </p:nvSpPr>
        <p:spPr>
          <a:xfrm>
            <a:off x="5825997" y="6198008"/>
            <a:ext cx="3060034" cy="171430"/>
          </a:xfrm>
          <a:prstGeom prst="rect">
            <a:avLst/>
          </a:prstGeom>
          <a:solidFill>
            <a:schemeClr val="tx1"/>
          </a:solidFill>
          <a:ln w="9525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nl-BE" sz="1000" b="1" dirty="0" err="1">
                <a:solidFill>
                  <a:schemeClr val="accent1"/>
                </a:solidFill>
              </a:rPr>
              <a:t>GROUP:OnEventShootingStart</a:t>
            </a:r>
            <a:r>
              <a:rPr lang="nl-BE" sz="1000" b="1" dirty="0">
                <a:solidFill>
                  <a:schemeClr val="accent1"/>
                </a:solidFill>
              </a:rPr>
              <a:t>( </a:t>
            </a:r>
            <a:r>
              <a:rPr lang="nl-BE" sz="1000" b="1" dirty="0" err="1">
                <a:solidFill>
                  <a:schemeClr val="accent1"/>
                </a:solidFill>
              </a:rPr>
              <a:t>EventData</a:t>
            </a:r>
            <a:r>
              <a:rPr lang="nl-BE" sz="1000" b="1" dirty="0">
                <a:solidFill>
                  <a:schemeClr val="accent1"/>
                </a:solidFill>
              </a:rPr>
              <a:t> )</a:t>
            </a:r>
          </a:p>
        </p:txBody>
      </p:sp>
      <p:sp>
        <p:nvSpPr>
          <p:cNvPr id="115" name="Rechthoek 114"/>
          <p:cNvSpPr/>
          <p:nvPr/>
        </p:nvSpPr>
        <p:spPr>
          <a:xfrm>
            <a:off x="5825997" y="6390461"/>
            <a:ext cx="3060034" cy="171430"/>
          </a:xfrm>
          <a:prstGeom prst="rect">
            <a:avLst/>
          </a:prstGeom>
          <a:solidFill>
            <a:schemeClr val="tx1"/>
          </a:solidFill>
          <a:ln w="9525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nl-BE" sz="1000" b="1" dirty="0" err="1">
                <a:solidFill>
                  <a:schemeClr val="accent1"/>
                </a:solidFill>
              </a:rPr>
              <a:t>GROUP:OnEventShootingEnd</a:t>
            </a:r>
            <a:r>
              <a:rPr lang="nl-BE" sz="1000" b="1" dirty="0">
                <a:solidFill>
                  <a:schemeClr val="accent1"/>
                </a:solidFill>
              </a:rPr>
              <a:t>( </a:t>
            </a:r>
            <a:r>
              <a:rPr lang="nl-BE" sz="1000" b="1" dirty="0" err="1">
                <a:solidFill>
                  <a:schemeClr val="accent1"/>
                </a:solidFill>
              </a:rPr>
              <a:t>EventData</a:t>
            </a:r>
            <a:r>
              <a:rPr lang="nl-BE" sz="1000" b="1" dirty="0">
                <a:solidFill>
                  <a:schemeClr val="accent1"/>
                </a:solidFill>
              </a:rPr>
              <a:t> )</a:t>
            </a:r>
          </a:p>
        </p:txBody>
      </p:sp>
      <p:cxnSp>
        <p:nvCxnSpPr>
          <p:cNvPr id="9" name="Rechte verbindingslijn met pijl 8"/>
          <p:cNvCxnSpPr>
            <a:stCxn id="22" idx="0"/>
            <a:endCxn id="74" idx="2"/>
          </p:cNvCxnSpPr>
          <p:nvPr/>
        </p:nvCxnSpPr>
        <p:spPr>
          <a:xfrm flipV="1">
            <a:off x="10101045" y="3338999"/>
            <a:ext cx="0" cy="2430027"/>
          </a:xfrm>
          <a:prstGeom prst="straightConnector1">
            <a:avLst/>
          </a:prstGeom>
          <a:ln w="28575">
            <a:headEnd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kstvak 15"/>
          <p:cNvSpPr txBox="1"/>
          <p:nvPr/>
        </p:nvSpPr>
        <p:spPr>
          <a:xfrm>
            <a:off x="9516038" y="4329010"/>
            <a:ext cx="1170013" cy="270003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noAutofit/>
          </a:bodyPr>
          <a:lstStyle/>
          <a:p>
            <a:pPr algn="ctr"/>
            <a:r>
              <a:rPr lang="nl-BE" sz="1200" b="1" dirty="0" err="1">
                <a:solidFill>
                  <a:schemeClr val="bg1"/>
                </a:solidFill>
              </a:rPr>
              <a:t>Overridden</a:t>
            </a:r>
            <a:endParaRPr lang="nl-BE" sz="12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68150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hthoek 10"/>
          <p:cNvSpPr/>
          <p:nvPr/>
        </p:nvSpPr>
        <p:spPr>
          <a:xfrm>
            <a:off x="245935" y="1898983"/>
            <a:ext cx="11700130" cy="4860054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34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endParaRPr lang="nl-BE" sz="2000" b="1" dirty="0">
              <a:solidFill>
                <a:schemeClr val="accent1"/>
              </a:solidFill>
            </a:endParaRP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nl-BE" dirty="0" err="1"/>
              <a:t>EventData</a:t>
            </a:r>
            <a:r>
              <a:rPr lang="nl-BE" dirty="0"/>
              <a:t> PROVIDES INFORMATION ABOUT THE EVENT AUTOMATICALLY POPULATED</a:t>
            </a:r>
          </a:p>
        </p:txBody>
      </p:sp>
      <p:graphicFrame>
        <p:nvGraphicFramePr>
          <p:cNvPr id="5" name="Tijdelijke aanduiding voor inhoud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803192393"/>
              </p:ext>
            </p:extLst>
          </p:nvPr>
        </p:nvGraphicFramePr>
        <p:xfrm>
          <a:off x="335936" y="2223601"/>
          <a:ext cx="5670063" cy="2468880"/>
        </p:xfrm>
        <a:graphic>
          <a:graphicData uri="http://schemas.openxmlformats.org/drawingml/2006/table">
            <a:tbl>
              <a:tblPr firstRow="1" bandRow="1">
                <a:tableStyleId>{F2DE63D5-997A-4646-A377-4702673A728D}</a:tableStyleId>
              </a:tblPr>
              <a:tblGrid>
                <a:gridCol w="506256">
                  <a:extLst>
                    <a:ext uri="{9D8B030D-6E8A-4147-A177-3AD203B41FA5}">
                      <a16:colId xmlns:a16="http://schemas.microsoft.com/office/drawing/2014/main" val="1588389368"/>
                    </a:ext>
                  </a:extLst>
                </a:gridCol>
                <a:gridCol w="911260">
                  <a:extLst>
                    <a:ext uri="{9D8B030D-6E8A-4147-A177-3AD203B41FA5}">
                      <a16:colId xmlns:a16="http://schemas.microsoft.com/office/drawing/2014/main" val="3565904711"/>
                    </a:ext>
                  </a:extLst>
                </a:gridCol>
                <a:gridCol w="1316265">
                  <a:extLst>
                    <a:ext uri="{9D8B030D-6E8A-4147-A177-3AD203B41FA5}">
                      <a16:colId xmlns:a16="http://schemas.microsoft.com/office/drawing/2014/main" val="3344655079"/>
                    </a:ext>
                  </a:extLst>
                </a:gridCol>
                <a:gridCol w="2936282">
                  <a:extLst>
                    <a:ext uri="{9D8B030D-6E8A-4147-A177-3AD203B41FA5}">
                      <a16:colId xmlns:a16="http://schemas.microsoft.com/office/drawing/2014/main" val="626854066"/>
                    </a:ext>
                  </a:extLst>
                </a:gridCol>
              </a:tblGrid>
              <a:tr h="165546">
                <a:tc>
                  <a:txBody>
                    <a:bodyPr/>
                    <a:lstStyle/>
                    <a:p>
                      <a:r>
                        <a:rPr lang="nl-BE" sz="1200" dirty="0">
                          <a:solidFill>
                            <a:schemeClr val="tx1"/>
                          </a:solidFill>
                        </a:rPr>
                        <a:t>#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BE" sz="1200" dirty="0">
                          <a:solidFill>
                            <a:schemeClr val="tx1"/>
                          </a:solidFill>
                        </a:rPr>
                        <a:t>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BE" sz="1200" dirty="0">
                          <a:solidFill>
                            <a:schemeClr val="tx1"/>
                          </a:solidFill>
                        </a:rPr>
                        <a:t>Name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BE" sz="1200" dirty="0" err="1">
                          <a:solidFill>
                            <a:schemeClr val="tx1"/>
                          </a:solidFill>
                        </a:rPr>
                        <a:t>Description</a:t>
                      </a:r>
                      <a:endParaRPr lang="nl-BE" sz="12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95699194"/>
                  </a:ext>
                </a:extLst>
              </a:tr>
              <a:tr h="165546">
                <a:tc>
                  <a:txBody>
                    <a:bodyPr/>
                    <a:lstStyle/>
                    <a:p>
                      <a:r>
                        <a:rPr lang="nl-BE" sz="1200" dirty="0">
                          <a:solidFill>
                            <a:schemeClr val="accent1"/>
                          </a:solidFill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BE" sz="1200" dirty="0">
                          <a:solidFill>
                            <a:schemeClr val="accent1"/>
                          </a:solidFill>
                        </a:rPr>
                        <a:t>#</a:t>
                      </a:r>
                      <a:r>
                        <a:rPr lang="nl-BE" sz="1200" dirty="0" err="1">
                          <a:solidFill>
                            <a:schemeClr val="accent1"/>
                          </a:solidFill>
                        </a:rPr>
                        <a:t>number</a:t>
                      </a:r>
                      <a:endParaRPr lang="nl-BE" sz="1200" dirty="0">
                        <a:solidFill>
                          <a:schemeClr val="accent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BE" sz="1200" dirty="0" err="1">
                          <a:solidFill>
                            <a:schemeClr val="accent1"/>
                          </a:solidFill>
                        </a:rPr>
                        <a:t>Id</a:t>
                      </a:r>
                      <a:endParaRPr lang="nl-BE" sz="1200" dirty="0">
                        <a:solidFill>
                          <a:schemeClr val="accent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BE" sz="1200" dirty="0">
                          <a:solidFill>
                            <a:schemeClr val="accent1"/>
                          </a:solidFill>
                        </a:rPr>
                        <a:t>The ID of </a:t>
                      </a:r>
                      <a:r>
                        <a:rPr lang="nl-BE" sz="1200" dirty="0" err="1">
                          <a:solidFill>
                            <a:schemeClr val="accent1"/>
                          </a:solidFill>
                        </a:rPr>
                        <a:t>the</a:t>
                      </a:r>
                      <a:r>
                        <a:rPr lang="nl-BE" sz="1200" dirty="0">
                          <a:solidFill>
                            <a:schemeClr val="accent1"/>
                          </a:solidFill>
                        </a:rPr>
                        <a:t> DCS Event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27937010"/>
                  </a:ext>
                </a:extLst>
              </a:tr>
              <a:tr h="165546">
                <a:tc>
                  <a:txBody>
                    <a:bodyPr/>
                    <a:lstStyle/>
                    <a:p>
                      <a:r>
                        <a:rPr lang="nl-BE" sz="1200" dirty="0">
                          <a:solidFill>
                            <a:schemeClr val="accent1"/>
                          </a:solidFill>
                        </a:rPr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BE" sz="1200" dirty="0">
                          <a:solidFill>
                            <a:schemeClr val="accent1"/>
                          </a:solidFill>
                        </a:rPr>
                        <a:t>#Unit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BE" sz="1200" dirty="0">
                          <a:solidFill>
                            <a:schemeClr val="accent1"/>
                          </a:solidFill>
                        </a:rPr>
                        <a:t>initiator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BE" sz="1200" dirty="0">
                          <a:solidFill>
                            <a:schemeClr val="accent1"/>
                          </a:solidFill>
                        </a:rPr>
                        <a:t>The DCS </a:t>
                      </a:r>
                      <a:r>
                        <a:rPr lang="nl-BE" sz="1200" dirty="0" err="1">
                          <a:solidFill>
                            <a:schemeClr val="accent1"/>
                          </a:solidFill>
                        </a:rPr>
                        <a:t>Initiating</a:t>
                      </a:r>
                      <a:r>
                        <a:rPr lang="nl-BE" sz="1200" dirty="0">
                          <a:solidFill>
                            <a:schemeClr val="accent1"/>
                          </a:solidFill>
                        </a:rPr>
                        <a:t> Unit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0811884"/>
                  </a:ext>
                </a:extLst>
              </a:tr>
              <a:tr h="165546">
                <a:tc>
                  <a:txBody>
                    <a:bodyPr/>
                    <a:lstStyle/>
                    <a:p>
                      <a:r>
                        <a:rPr lang="nl-BE" sz="1200" dirty="0">
                          <a:solidFill>
                            <a:schemeClr val="accent1"/>
                          </a:solidFill>
                        </a:rPr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BE" sz="1200" dirty="0">
                          <a:solidFill>
                            <a:schemeClr val="accent1"/>
                          </a:solidFill>
                        </a:rPr>
                        <a:t>#Unit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BE" sz="1200" dirty="0" err="1">
                          <a:solidFill>
                            <a:schemeClr val="accent1"/>
                          </a:solidFill>
                        </a:rPr>
                        <a:t>IniUnit</a:t>
                      </a:r>
                      <a:endParaRPr lang="nl-BE" sz="1200" dirty="0">
                        <a:solidFill>
                          <a:schemeClr val="accent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BE" sz="1200" dirty="0">
                          <a:solidFill>
                            <a:schemeClr val="accent1"/>
                          </a:solidFill>
                        </a:rPr>
                        <a:t>The DCS </a:t>
                      </a:r>
                      <a:r>
                        <a:rPr lang="nl-BE" sz="1200" dirty="0" err="1">
                          <a:solidFill>
                            <a:schemeClr val="accent1"/>
                          </a:solidFill>
                        </a:rPr>
                        <a:t>Initiating</a:t>
                      </a:r>
                      <a:r>
                        <a:rPr lang="nl-BE" sz="1200" dirty="0">
                          <a:solidFill>
                            <a:schemeClr val="accent1"/>
                          </a:solidFill>
                        </a:rPr>
                        <a:t> Unit (</a:t>
                      </a:r>
                      <a:r>
                        <a:rPr lang="nl-BE" sz="1200" dirty="0" err="1">
                          <a:solidFill>
                            <a:schemeClr val="accent1"/>
                          </a:solidFill>
                        </a:rPr>
                        <a:t>same</a:t>
                      </a:r>
                      <a:r>
                        <a:rPr lang="nl-BE" sz="1200" dirty="0">
                          <a:solidFill>
                            <a:schemeClr val="accent1"/>
                          </a:solidFill>
                        </a:rPr>
                        <a:t> as initiator)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87554861"/>
                  </a:ext>
                </a:extLst>
              </a:tr>
              <a:tr h="165546">
                <a:tc>
                  <a:txBody>
                    <a:bodyPr/>
                    <a:lstStyle/>
                    <a:p>
                      <a:r>
                        <a:rPr lang="nl-BE" sz="1200" dirty="0">
                          <a:solidFill>
                            <a:schemeClr val="accent1"/>
                          </a:solidFill>
                        </a:rPr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BE" sz="1200" dirty="0">
                          <a:solidFill>
                            <a:schemeClr val="accent1"/>
                          </a:solidFill>
                        </a:rPr>
                        <a:t>#string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BE" sz="1200" dirty="0" err="1">
                          <a:solidFill>
                            <a:schemeClr val="accent1"/>
                          </a:solidFill>
                        </a:rPr>
                        <a:t>IniUnitName</a:t>
                      </a:r>
                      <a:endParaRPr lang="nl-BE" sz="1200" dirty="0">
                        <a:solidFill>
                          <a:schemeClr val="accent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BE" sz="1200" dirty="0">
                          <a:solidFill>
                            <a:schemeClr val="accent1"/>
                          </a:solidFill>
                        </a:rPr>
                        <a:t>The name of </a:t>
                      </a:r>
                      <a:r>
                        <a:rPr lang="nl-BE" sz="1200" dirty="0" err="1">
                          <a:solidFill>
                            <a:schemeClr val="accent1"/>
                          </a:solidFill>
                        </a:rPr>
                        <a:t>the</a:t>
                      </a:r>
                      <a:r>
                        <a:rPr lang="nl-BE" sz="1200" dirty="0">
                          <a:solidFill>
                            <a:schemeClr val="accent1"/>
                          </a:solidFill>
                        </a:rPr>
                        <a:t> DCS </a:t>
                      </a:r>
                      <a:r>
                        <a:rPr lang="nl-BE" sz="1200" dirty="0" err="1">
                          <a:solidFill>
                            <a:schemeClr val="accent1"/>
                          </a:solidFill>
                        </a:rPr>
                        <a:t>Initiating</a:t>
                      </a:r>
                      <a:r>
                        <a:rPr lang="nl-BE" sz="1200" dirty="0">
                          <a:solidFill>
                            <a:schemeClr val="accent1"/>
                          </a:solidFill>
                        </a:rPr>
                        <a:t> Unit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05699831"/>
                  </a:ext>
                </a:extLst>
              </a:tr>
              <a:tr h="165546">
                <a:tc>
                  <a:txBody>
                    <a:bodyPr/>
                    <a:lstStyle/>
                    <a:p>
                      <a:r>
                        <a:rPr lang="nl-BE" sz="1200" dirty="0">
                          <a:solidFill>
                            <a:schemeClr val="accent1"/>
                          </a:solidFill>
                        </a:rPr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BE" sz="1200" dirty="0">
                          <a:solidFill>
                            <a:schemeClr val="accent1"/>
                          </a:solidFill>
                        </a:rPr>
                        <a:t>#UNIT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BE" sz="1200" dirty="0" err="1">
                          <a:solidFill>
                            <a:schemeClr val="accent1"/>
                          </a:solidFill>
                        </a:rPr>
                        <a:t>IniUNIT</a:t>
                      </a:r>
                      <a:endParaRPr lang="nl-BE" sz="1200" dirty="0">
                        <a:solidFill>
                          <a:schemeClr val="accent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BE" sz="1200" dirty="0">
                          <a:solidFill>
                            <a:schemeClr val="accent1"/>
                          </a:solidFill>
                        </a:rPr>
                        <a:t>The MOOSE </a:t>
                      </a:r>
                      <a:r>
                        <a:rPr lang="nl-BE" sz="1200" dirty="0" err="1">
                          <a:solidFill>
                            <a:schemeClr val="accent1"/>
                          </a:solidFill>
                        </a:rPr>
                        <a:t>Initiating</a:t>
                      </a:r>
                      <a:r>
                        <a:rPr lang="nl-BE" sz="1200" dirty="0">
                          <a:solidFill>
                            <a:schemeClr val="accent1"/>
                          </a:solidFill>
                        </a:rPr>
                        <a:t> UNIT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63513252"/>
                  </a:ext>
                </a:extLst>
              </a:tr>
              <a:tr h="165546">
                <a:tc>
                  <a:txBody>
                    <a:bodyPr/>
                    <a:lstStyle/>
                    <a:p>
                      <a:r>
                        <a:rPr lang="nl-BE" sz="1200" dirty="0">
                          <a:solidFill>
                            <a:schemeClr val="accent1"/>
                          </a:solidFill>
                        </a:rPr>
                        <a:t>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BE" sz="1200" dirty="0">
                          <a:solidFill>
                            <a:schemeClr val="accent1"/>
                          </a:solidFill>
                        </a:rPr>
                        <a:t>#GROUP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BE" sz="1200" dirty="0" err="1">
                          <a:solidFill>
                            <a:schemeClr val="accent1"/>
                          </a:solidFill>
                        </a:rPr>
                        <a:t>IniGROUP</a:t>
                      </a:r>
                      <a:endParaRPr lang="nl-BE" sz="1200" dirty="0">
                        <a:solidFill>
                          <a:schemeClr val="accent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BE" sz="1200" dirty="0">
                          <a:solidFill>
                            <a:schemeClr val="accent1"/>
                          </a:solidFill>
                        </a:rPr>
                        <a:t>The MOOSE GROUP of </a:t>
                      </a:r>
                      <a:r>
                        <a:rPr lang="nl-BE" sz="1200" dirty="0" err="1">
                          <a:solidFill>
                            <a:schemeClr val="accent1"/>
                          </a:solidFill>
                        </a:rPr>
                        <a:t>the</a:t>
                      </a:r>
                      <a:r>
                        <a:rPr lang="nl-BE" sz="1200" dirty="0">
                          <a:solidFill>
                            <a:schemeClr val="accent1"/>
                          </a:solidFill>
                        </a:rPr>
                        <a:t> </a:t>
                      </a:r>
                      <a:r>
                        <a:rPr lang="nl-BE" sz="1200" dirty="0" err="1">
                          <a:solidFill>
                            <a:schemeClr val="accent1"/>
                          </a:solidFill>
                        </a:rPr>
                        <a:t>Initiating</a:t>
                      </a:r>
                      <a:r>
                        <a:rPr lang="nl-BE" sz="1200" dirty="0">
                          <a:solidFill>
                            <a:schemeClr val="accent1"/>
                          </a:solidFill>
                        </a:rPr>
                        <a:t> Unit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84000470"/>
                  </a:ext>
                </a:extLst>
              </a:tr>
              <a:tr h="165546">
                <a:tc>
                  <a:txBody>
                    <a:bodyPr/>
                    <a:lstStyle/>
                    <a:p>
                      <a:r>
                        <a:rPr lang="nl-BE" sz="1200" dirty="0">
                          <a:solidFill>
                            <a:schemeClr val="accent1"/>
                          </a:solidFill>
                        </a:rPr>
                        <a:t>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BE" sz="1200" dirty="0">
                          <a:solidFill>
                            <a:schemeClr val="accent1"/>
                          </a:solidFill>
                        </a:rPr>
                        <a:t>#Group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BE" sz="1200" dirty="0" err="1">
                          <a:solidFill>
                            <a:schemeClr val="accent1"/>
                          </a:solidFill>
                        </a:rPr>
                        <a:t>IniGroup</a:t>
                      </a:r>
                      <a:endParaRPr lang="nl-BE" sz="1200" dirty="0">
                        <a:solidFill>
                          <a:schemeClr val="accent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BE" sz="1200" dirty="0">
                          <a:solidFill>
                            <a:schemeClr val="accent1"/>
                          </a:solidFill>
                        </a:rPr>
                        <a:t>The DCS Group of </a:t>
                      </a:r>
                      <a:r>
                        <a:rPr lang="nl-BE" sz="1200" dirty="0" err="1">
                          <a:solidFill>
                            <a:schemeClr val="accent1"/>
                          </a:solidFill>
                        </a:rPr>
                        <a:t>the</a:t>
                      </a:r>
                      <a:r>
                        <a:rPr lang="nl-BE" sz="1200" dirty="0">
                          <a:solidFill>
                            <a:schemeClr val="accent1"/>
                          </a:solidFill>
                        </a:rPr>
                        <a:t> </a:t>
                      </a:r>
                      <a:r>
                        <a:rPr lang="nl-BE" sz="1200" dirty="0" err="1">
                          <a:solidFill>
                            <a:schemeClr val="accent1"/>
                          </a:solidFill>
                        </a:rPr>
                        <a:t>Initiating</a:t>
                      </a:r>
                      <a:r>
                        <a:rPr lang="nl-BE" sz="1200" dirty="0">
                          <a:solidFill>
                            <a:schemeClr val="accent1"/>
                          </a:solidFill>
                        </a:rPr>
                        <a:t> Unit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98593309"/>
                  </a:ext>
                </a:extLst>
              </a:tr>
              <a:tr h="165546">
                <a:tc>
                  <a:txBody>
                    <a:bodyPr/>
                    <a:lstStyle/>
                    <a:p>
                      <a:r>
                        <a:rPr lang="nl-BE" sz="1200" dirty="0">
                          <a:solidFill>
                            <a:schemeClr val="accent1"/>
                          </a:solidFill>
                        </a:rPr>
                        <a:t>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BE" sz="1200" dirty="0">
                          <a:solidFill>
                            <a:schemeClr val="accent1"/>
                          </a:solidFill>
                        </a:rPr>
                        <a:t>#string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BE" sz="1200" dirty="0" err="1">
                          <a:solidFill>
                            <a:schemeClr val="accent1"/>
                          </a:solidFill>
                        </a:rPr>
                        <a:t>IniGroupName</a:t>
                      </a:r>
                      <a:endParaRPr lang="nl-BE" sz="1200" dirty="0">
                        <a:solidFill>
                          <a:schemeClr val="accent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BE" sz="1200" dirty="0">
                          <a:solidFill>
                            <a:schemeClr val="accent1"/>
                          </a:solidFill>
                        </a:rPr>
                        <a:t>The Group name of </a:t>
                      </a:r>
                      <a:r>
                        <a:rPr lang="nl-BE" sz="1200" dirty="0" err="1">
                          <a:solidFill>
                            <a:schemeClr val="accent1"/>
                          </a:solidFill>
                        </a:rPr>
                        <a:t>the</a:t>
                      </a:r>
                      <a:r>
                        <a:rPr lang="nl-BE" sz="1200" dirty="0">
                          <a:solidFill>
                            <a:schemeClr val="accent1"/>
                          </a:solidFill>
                        </a:rPr>
                        <a:t> </a:t>
                      </a:r>
                      <a:r>
                        <a:rPr lang="nl-BE" sz="1200" dirty="0" err="1">
                          <a:solidFill>
                            <a:schemeClr val="accent1"/>
                          </a:solidFill>
                        </a:rPr>
                        <a:t>Initiating</a:t>
                      </a:r>
                      <a:r>
                        <a:rPr lang="nl-BE" sz="1200" dirty="0">
                          <a:solidFill>
                            <a:schemeClr val="accent1"/>
                          </a:solidFill>
                        </a:rPr>
                        <a:t> Unit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07046059"/>
                  </a:ext>
                </a:extLst>
              </a:tr>
            </a:tbl>
          </a:graphicData>
        </a:graphic>
      </p:graphicFrame>
      <p:graphicFrame>
        <p:nvGraphicFramePr>
          <p:cNvPr id="6" name="Tijdelijke aanduiding voor inhoud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775530876"/>
              </p:ext>
            </p:extLst>
          </p:nvPr>
        </p:nvGraphicFramePr>
        <p:xfrm>
          <a:off x="6186000" y="2223601"/>
          <a:ext cx="5670064" cy="2194560"/>
        </p:xfrm>
        <a:graphic>
          <a:graphicData uri="http://schemas.openxmlformats.org/drawingml/2006/table">
            <a:tbl>
              <a:tblPr firstRow="1" bandRow="1">
                <a:tableStyleId>{F2DE63D5-997A-4646-A377-4702673A728D}</a:tableStyleId>
              </a:tblPr>
              <a:tblGrid>
                <a:gridCol w="506256">
                  <a:extLst>
                    <a:ext uri="{9D8B030D-6E8A-4147-A177-3AD203B41FA5}">
                      <a16:colId xmlns:a16="http://schemas.microsoft.com/office/drawing/2014/main" val="1588389368"/>
                    </a:ext>
                  </a:extLst>
                </a:gridCol>
                <a:gridCol w="911260">
                  <a:extLst>
                    <a:ext uri="{9D8B030D-6E8A-4147-A177-3AD203B41FA5}">
                      <a16:colId xmlns:a16="http://schemas.microsoft.com/office/drawing/2014/main" val="3565904711"/>
                    </a:ext>
                  </a:extLst>
                </a:gridCol>
                <a:gridCol w="1316265">
                  <a:extLst>
                    <a:ext uri="{9D8B030D-6E8A-4147-A177-3AD203B41FA5}">
                      <a16:colId xmlns:a16="http://schemas.microsoft.com/office/drawing/2014/main" val="3344655079"/>
                    </a:ext>
                  </a:extLst>
                </a:gridCol>
                <a:gridCol w="2936283">
                  <a:extLst>
                    <a:ext uri="{9D8B030D-6E8A-4147-A177-3AD203B41FA5}">
                      <a16:colId xmlns:a16="http://schemas.microsoft.com/office/drawing/2014/main" val="626854066"/>
                    </a:ext>
                  </a:extLst>
                </a:gridCol>
              </a:tblGrid>
              <a:tr h="165546">
                <a:tc>
                  <a:txBody>
                    <a:bodyPr/>
                    <a:lstStyle/>
                    <a:p>
                      <a:r>
                        <a:rPr lang="nl-BE" sz="1200" dirty="0">
                          <a:solidFill>
                            <a:schemeClr val="tx1"/>
                          </a:solidFill>
                        </a:rPr>
                        <a:t>#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BE" sz="1200" dirty="0">
                          <a:solidFill>
                            <a:schemeClr val="tx1"/>
                          </a:solidFill>
                        </a:rPr>
                        <a:t>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BE" sz="1200" dirty="0">
                          <a:solidFill>
                            <a:schemeClr val="tx1"/>
                          </a:solidFill>
                        </a:rPr>
                        <a:t>Name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BE" sz="1200" dirty="0" err="1">
                          <a:solidFill>
                            <a:schemeClr val="tx1"/>
                          </a:solidFill>
                        </a:rPr>
                        <a:t>Description</a:t>
                      </a:r>
                      <a:endParaRPr lang="nl-BE" sz="12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95699194"/>
                  </a:ext>
                </a:extLst>
              </a:tr>
              <a:tr h="165546">
                <a:tc>
                  <a:txBody>
                    <a:bodyPr/>
                    <a:lstStyle/>
                    <a:p>
                      <a:r>
                        <a:rPr lang="nl-BE" sz="1200" dirty="0">
                          <a:solidFill>
                            <a:schemeClr val="accent1"/>
                          </a:solidFill>
                        </a:rPr>
                        <a:t>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l-BE" sz="1200" dirty="0">
                          <a:solidFill>
                            <a:schemeClr val="accent1"/>
                          </a:solidFill>
                        </a:rPr>
                        <a:t>#Unit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BE" sz="1200" dirty="0">
                          <a:solidFill>
                            <a:schemeClr val="accent1"/>
                          </a:solidFill>
                        </a:rPr>
                        <a:t>target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BE" sz="1200" dirty="0">
                          <a:solidFill>
                            <a:schemeClr val="accent1"/>
                          </a:solidFill>
                        </a:rPr>
                        <a:t>The DCS target Unit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37650136"/>
                  </a:ext>
                </a:extLst>
              </a:tr>
              <a:tr h="165546">
                <a:tc>
                  <a:txBody>
                    <a:bodyPr/>
                    <a:lstStyle/>
                    <a:p>
                      <a:r>
                        <a:rPr lang="nl-BE" sz="1200" dirty="0">
                          <a:solidFill>
                            <a:schemeClr val="accent1"/>
                          </a:solidFill>
                        </a:rPr>
                        <a:t>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BE" sz="1200" dirty="0">
                          <a:solidFill>
                            <a:schemeClr val="accent1"/>
                          </a:solidFill>
                        </a:rPr>
                        <a:t>#Unit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BE" sz="1200" dirty="0" err="1">
                          <a:solidFill>
                            <a:schemeClr val="accent1"/>
                          </a:solidFill>
                        </a:rPr>
                        <a:t>TgtUnit</a:t>
                      </a:r>
                      <a:endParaRPr lang="nl-BE" sz="1200" dirty="0">
                        <a:solidFill>
                          <a:schemeClr val="accent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BE" sz="1200" dirty="0">
                          <a:solidFill>
                            <a:schemeClr val="accent1"/>
                          </a:solidFill>
                        </a:rPr>
                        <a:t>The DCS Target Unit (</a:t>
                      </a:r>
                      <a:r>
                        <a:rPr lang="nl-BE" sz="1200" dirty="0" err="1">
                          <a:solidFill>
                            <a:schemeClr val="accent1"/>
                          </a:solidFill>
                        </a:rPr>
                        <a:t>same</a:t>
                      </a:r>
                      <a:r>
                        <a:rPr lang="nl-BE" sz="1200" dirty="0">
                          <a:solidFill>
                            <a:schemeClr val="accent1"/>
                          </a:solidFill>
                        </a:rPr>
                        <a:t> as target)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87554861"/>
                  </a:ext>
                </a:extLst>
              </a:tr>
              <a:tr h="165546">
                <a:tc>
                  <a:txBody>
                    <a:bodyPr/>
                    <a:lstStyle/>
                    <a:p>
                      <a:r>
                        <a:rPr lang="nl-BE" sz="1200" dirty="0">
                          <a:solidFill>
                            <a:schemeClr val="accent1"/>
                          </a:solidFill>
                        </a:rPr>
                        <a:t>11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BE" sz="1200" dirty="0">
                          <a:solidFill>
                            <a:schemeClr val="accent1"/>
                          </a:solidFill>
                        </a:rPr>
                        <a:t>#string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BE" sz="1200" dirty="0" err="1">
                          <a:solidFill>
                            <a:schemeClr val="accent1"/>
                          </a:solidFill>
                        </a:rPr>
                        <a:t>TgtUnitName</a:t>
                      </a:r>
                      <a:endParaRPr lang="nl-BE" sz="1200" dirty="0">
                        <a:solidFill>
                          <a:schemeClr val="accent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BE" sz="1200" dirty="0">
                          <a:solidFill>
                            <a:schemeClr val="accent1"/>
                          </a:solidFill>
                        </a:rPr>
                        <a:t>The name of </a:t>
                      </a:r>
                      <a:r>
                        <a:rPr lang="nl-BE" sz="1200" dirty="0" err="1">
                          <a:solidFill>
                            <a:schemeClr val="accent1"/>
                          </a:solidFill>
                        </a:rPr>
                        <a:t>the</a:t>
                      </a:r>
                      <a:r>
                        <a:rPr lang="nl-BE" sz="1200" dirty="0">
                          <a:solidFill>
                            <a:schemeClr val="accent1"/>
                          </a:solidFill>
                        </a:rPr>
                        <a:t> DCS Target Unit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05699831"/>
                  </a:ext>
                </a:extLst>
              </a:tr>
              <a:tr h="165546">
                <a:tc>
                  <a:txBody>
                    <a:bodyPr/>
                    <a:lstStyle/>
                    <a:p>
                      <a:r>
                        <a:rPr lang="nl-BE" sz="1200" dirty="0">
                          <a:solidFill>
                            <a:schemeClr val="accent1"/>
                          </a:solidFill>
                        </a:rPr>
                        <a:t>12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BE" sz="1200" dirty="0">
                          <a:solidFill>
                            <a:schemeClr val="accent1"/>
                          </a:solidFill>
                        </a:rPr>
                        <a:t>#UNIT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BE" sz="1200" dirty="0" err="1">
                          <a:solidFill>
                            <a:schemeClr val="accent1"/>
                          </a:solidFill>
                        </a:rPr>
                        <a:t>TgtUNIT</a:t>
                      </a:r>
                      <a:endParaRPr lang="nl-BE" sz="1200" dirty="0">
                        <a:solidFill>
                          <a:schemeClr val="accent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BE" sz="1200" dirty="0">
                          <a:solidFill>
                            <a:schemeClr val="accent1"/>
                          </a:solidFill>
                        </a:rPr>
                        <a:t>The MOOSE Target UNIT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63513252"/>
                  </a:ext>
                </a:extLst>
              </a:tr>
              <a:tr h="165546">
                <a:tc>
                  <a:txBody>
                    <a:bodyPr/>
                    <a:lstStyle/>
                    <a:p>
                      <a:r>
                        <a:rPr lang="nl-BE" sz="1200" dirty="0">
                          <a:solidFill>
                            <a:schemeClr val="accent1"/>
                          </a:solidFill>
                        </a:rPr>
                        <a:t>13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BE" sz="1200" dirty="0">
                          <a:solidFill>
                            <a:schemeClr val="accent1"/>
                          </a:solidFill>
                        </a:rPr>
                        <a:t>#GROUP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BE" sz="1200" dirty="0" err="1">
                          <a:solidFill>
                            <a:schemeClr val="accent1"/>
                          </a:solidFill>
                        </a:rPr>
                        <a:t>TgtGROUP</a:t>
                      </a:r>
                      <a:endParaRPr lang="nl-BE" sz="1200" dirty="0">
                        <a:solidFill>
                          <a:schemeClr val="accent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BE" sz="1200" dirty="0">
                          <a:solidFill>
                            <a:schemeClr val="accent1"/>
                          </a:solidFill>
                        </a:rPr>
                        <a:t>The MOOSE GROUP of </a:t>
                      </a:r>
                      <a:r>
                        <a:rPr lang="nl-BE" sz="1200" dirty="0" err="1">
                          <a:solidFill>
                            <a:schemeClr val="accent1"/>
                          </a:solidFill>
                        </a:rPr>
                        <a:t>the</a:t>
                      </a:r>
                      <a:r>
                        <a:rPr lang="nl-BE" sz="1200" dirty="0">
                          <a:solidFill>
                            <a:schemeClr val="accent1"/>
                          </a:solidFill>
                        </a:rPr>
                        <a:t> Target Unit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84000470"/>
                  </a:ext>
                </a:extLst>
              </a:tr>
              <a:tr h="165546">
                <a:tc>
                  <a:txBody>
                    <a:bodyPr/>
                    <a:lstStyle/>
                    <a:p>
                      <a:r>
                        <a:rPr lang="nl-BE" sz="1200" dirty="0">
                          <a:solidFill>
                            <a:schemeClr val="accent1"/>
                          </a:solidFill>
                        </a:rPr>
                        <a:t>14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BE" sz="1200" dirty="0">
                          <a:solidFill>
                            <a:schemeClr val="accent1"/>
                          </a:solidFill>
                        </a:rPr>
                        <a:t>#Group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BE" sz="1200" dirty="0" err="1">
                          <a:solidFill>
                            <a:schemeClr val="accent1"/>
                          </a:solidFill>
                        </a:rPr>
                        <a:t>TgtGroup</a:t>
                      </a:r>
                      <a:endParaRPr lang="nl-BE" sz="1200" dirty="0">
                        <a:solidFill>
                          <a:schemeClr val="accent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BE" sz="1200" dirty="0">
                          <a:solidFill>
                            <a:schemeClr val="accent1"/>
                          </a:solidFill>
                        </a:rPr>
                        <a:t>The DCS Group of </a:t>
                      </a:r>
                      <a:r>
                        <a:rPr lang="nl-BE" sz="1200" dirty="0" err="1">
                          <a:solidFill>
                            <a:schemeClr val="accent1"/>
                          </a:solidFill>
                        </a:rPr>
                        <a:t>the</a:t>
                      </a:r>
                      <a:r>
                        <a:rPr lang="nl-BE" sz="1200" dirty="0">
                          <a:solidFill>
                            <a:schemeClr val="accent1"/>
                          </a:solidFill>
                        </a:rPr>
                        <a:t> Target Unit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98593309"/>
                  </a:ext>
                </a:extLst>
              </a:tr>
              <a:tr h="165546">
                <a:tc>
                  <a:txBody>
                    <a:bodyPr/>
                    <a:lstStyle/>
                    <a:p>
                      <a:r>
                        <a:rPr lang="nl-BE" sz="1200" dirty="0">
                          <a:solidFill>
                            <a:schemeClr val="accent1"/>
                          </a:solidFill>
                        </a:rPr>
                        <a:t>15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BE" sz="1200" dirty="0">
                          <a:solidFill>
                            <a:schemeClr val="accent1"/>
                          </a:solidFill>
                        </a:rPr>
                        <a:t>#string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BE" sz="1200" dirty="0" err="1">
                          <a:solidFill>
                            <a:schemeClr val="accent1"/>
                          </a:solidFill>
                        </a:rPr>
                        <a:t>TgtGroupName</a:t>
                      </a:r>
                      <a:endParaRPr lang="nl-BE" sz="1200" dirty="0">
                        <a:solidFill>
                          <a:schemeClr val="accent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BE" sz="1200" dirty="0">
                          <a:solidFill>
                            <a:schemeClr val="accent1"/>
                          </a:solidFill>
                        </a:rPr>
                        <a:t>The Group name of </a:t>
                      </a:r>
                      <a:r>
                        <a:rPr lang="nl-BE" sz="1200" dirty="0" err="1">
                          <a:solidFill>
                            <a:schemeClr val="accent1"/>
                          </a:solidFill>
                        </a:rPr>
                        <a:t>the</a:t>
                      </a:r>
                      <a:r>
                        <a:rPr lang="nl-BE" sz="1200" dirty="0">
                          <a:solidFill>
                            <a:schemeClr val="accent1"/>
                          </a:solidFill>
                        </a:rPr>
                        <a:t> Target Unit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07046059"/>
                  </a:ext>
                </a:extLst>
              </a:tr>
            </a:tbl>
          </a:graphicData>
        </a:graphic>
      </p:graphicFrame>
      <p:graphicFrame>
        <p:nvGraphicFramePr>
          <p:cNvPr id="7" name="Tijdelijke aanduiding voor inhoud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612305461"/>
              </p:ext>
            </p:extLst>
          </p:nvPr>
        </p:nvGraphicFramePr>
        <p:xfrm>
          <a:off x="335936" y="5103633"/>
          <a:ext cx="5670064" cy="1554480"/>
        </p:xfrm>
        <a:graphic>
          <a:graphicData uri="http://schemas.openxmlformats.org/drawingml/2006/table">
            <a:tbl>
              <a:tblPr firstRow="1" bandRow="1">
                <a:tableStyleId>{F2DE63D5-997A-4646-A377-4702673A728D}</a:tableStyleId>
              </a:tblPr>
              <a:tblGrid>
                <a:gridCol w="506256">
                  <a:extLst>
                    <a:ext uri="{9D8B030D-6E8A-4147-A177-3AD203B41FA5}">
                      <a16:colId xmlns:a16="http://schemas.microsoft.com/office/drawing/2014/main" val="1588389368"/>
                    </a:ext>
                  </a:extLst>
                </a:gridCol>
                <a:gridCol w="911260">
                  <a:extLst>
                    <a:ext uri="{9D8B030D-6E8A-4147-A177-3AD203B41FA5}">
                      <a16:colId xmlns:a16="http://schemas.microsoft.com/office/drawing/2014/main" val="3565904711"/>
                    </a:ext>
                  </a:extLst>
                </a:gridCol>
                <a:gridCol w="1316265">
                  <a:extLst>
                    <a:ext uri="{9D8B030D-6E8A-4147-A177-3AD203B41FA5}">
                      <a16:colId xmlns:a16="http://schemas.microsoft.com/office/drawing/2014/main" val="3344655079"/>
                    </a:ext>
                  </a:extLst>
                </a:gridCol>
                <a:gridCol w="2936283">
                  <a:extLst>
                    <a:ext uri="{9D8B030D-6E8A-4147-A177-3AD203B41FA5}">
                      <a16:colId xmlns:a16="http://schemas.microsoft.com/office/drawing/2014/main" val="626854066"/>
                    </a:ext>
                  </a:extLst>
                </a:gridCol>
              </a:tblGrid>
              <a:tr h="165546">
                <a:tc>
                  <a:txBody>
                    <a:bodyPr/>
                    <a:lstStyle/>
                    <a:p>
                      <a:r>
                        <a:rPr lang="nl-BE" sz="1200" dirty="0">
                          <a:solidFill>
                            <a:schemeClr val="tx1"/>
                          </a:solidFill>
                        </a:rPr>
                        <a:t>#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BE" sz="1200" dirty="0">
                          <a:solidFill>
                            <a:schemeClr val="tx1"/>
                          </a:solidFill>
                        </a:rPr>
                        <a:t>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BE" sz="1200" dirty="0">
                          <a:solidFill>
                            <a:schemeClr val="tx1"/>
                          </a:solidFill>
                        </a:rPr>
                        <a:t>Name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BE" sz="1200" dirty="0" err="1">
                          <a:solidFill>
                            <a:schemeClr val="tx1"/>
                          </a:solidFill>
                        </a:rPr>
                        <a:t>Description</a:t>
                      </a:r>
                      <a:endParaRPr lang="nl-BE" sz="12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95699194"/>
                  </a:ext>
                </a:extLst>
              </a:tr>
              <a:tr h="165546">
                <a:tc>
                  <a:txBody>
                    <a:bodyPr/>
                    <a:lstStyle/>
                    <a:p>
                      <a:r>
                        <a:rPr lang="nl-BE" sz="1200" dirty="0">
                          <a:solidFill>
                            <a:schemeClr val="accent1"/>
                          </a:solidFill>
                        </a:rPr>
                        <a:t>16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nl-BE" sz="1200" dirty="0">
                        <a:solidFill>
                          <a:schemeClr val="accent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BE" sz="1200" dirty="0" err="1">
                          <a:solidFill>
                            <a:schemeClr val="accent1"/>
                          </a:solidFill>
                        </a:rPr>
                        <a:t>weapon</a:t>
                      </a:r>
                      <a:endParaRPr lang="nl-BE" sz="1200" dirty="0">
                        <a:solidFill>
                          <a:schemeClr val="accent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BE" sz="1200" dirty="0">
                          <a:solidFill>
                            <a:schemeClr val="accent1"/>
                          </a:solidFill>
                        </a:rPr>
                        <a:t>A </a:t>
                      </a:r>
                      <a:r>
                        <a:rPr lang="nl-BE" sz="1200" dirty="0" err="1">
                          <a:solidFill>
                            <a:schemeClr val="accent1"/>
                          </a:solidFill>
                        </a:rPr>
                        <a:t>weapon</a:t>
                      </a:r>
                      <a:r>
                        <a:rPr lang="nl-BE" sz="1200" dirty="0">
                          <a:solidFill>
                            <a:schemeClr val="accent1"/>
                          </a:solidFill>
                        </a:rPr>
                        <a:t> </a:t>
                      </a:r>
                      <a:r>
                        <a:rPr lang="nl-BE" sz="1200" dirty="0" err="1">
                          <a:solidFill>
                            <a:schemeClr val="accent1"/>
                          </a:solidFill>
                        </a:rPr>
                        <a:t>structure</a:t>
                      </a:r>
                      <a:endParaRPr lang="nl-BE" sz="1200" dirty="0">
                        <a:solidFill>
                          <a:schemeClr val="accent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4271030"/>
                  </a:ext>
                </a:extLst>
              </a:tr>
              <a:tr h="165546">
                <a:tc>
                  <a:txBody>
                    <a:bodyPr/>
                    <a:lstStyle/>
                    <a:p>
                      <a:r>
                        <a:rPr lang="nl-BE" sz="1200" dirty="0">
                          <a:solidFill>
                            <a:schemeClr val="accent1"/>
                          </a:solidFill>
                        </a:rPr>
                        <a:t>17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BE" sz="1200" dirty="0">
                          <a:solidFill>
                            <a:schemeClr val="accent1"/>
                          </a:solidFill>
                        </a:rPr>
                        <a:t>#</a:t>
                      </a:r>
                      <a:r>
                        <a:rPr lang="nl-BE" sz="1200" dirty="0" err="1">
                          <a:solidFill>
                            <a:schemeClr val="accent1"/>
                          </a:solidFill>
                        </a:rPr>
                        <a:t>Weapon</a:t>
                      </a:r>
                      <a:endParaRPr lang="nl-BE" sz="1200" dirty="0">
                        <a:solidFill>
                          <a:schemeClr val="accent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BE" sz="1200" dirty="0" err="1">
                          <a:solidFill>
                            <a:schemeClr val="accent1"/>
                          </a:solidFill>
                        </a:rPr>
                        <a:t>Weapon</a:t>
                      </a:r>
                      <a:endParaRPr lang="nl-BE" sz="1200" dirty="0">
                        <a:solidFill>
                          <a:schemeClr val="accent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BE" sz="1200" dirty="0">
                          <a:solidFill>
                            <a:schemeClr val="accent1"/>
                          </a:solidFill>
                        </a:rPr>
                        <a:t>Same as </a:t>
                      </a:r>
                      <a:r>
                        <a:rPr lang="nl-BE" sz="1200" dirty="0" err="1">
                          <a:solidFill>
                            <a:schemeClr val="accent1"/>
                          </a:solidFill>
                        </a:rPr>
                        <a:t>weapon</a:t>
                      </a:r>
                      <a:endParaRPr lang="nl-BE" sz="1200" dirty="0">
                        <a:solidFill>
                          <a:schemeClr val="accent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81117484"/>
                  </a:ext>
                </a:extLst>
              </a:tr>
              <a:tr h="165546">
                <a:tc>
                  <a:txBody>
                    <a:bodyPr/>
                    <a:lstStyle/>
                    <a:p>
                      <a:r>
                        <a:rPr lang="nl-BE" sz="1200" dirty="0">
                          <a:solidFill>
                            <a:schemeClr val="accent1"/>
                          </a:solidFill>
                        </a:rPr>
                        <a:t>18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BE" sz="1200" dirty="0">
                          <a:solidFill>
                            <a:schemeClr val="accent1"/>
                          </a:solidFill>
                        </a:rPr>
                        <a:t>#string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BE" sz="1200" dirty="0" err="1">
                          <a:solidFill>
                            <a:schemeClr val="accent1"/>
                          </a:solidFill>
                        </a:rPr>
                        <a:t>WeaponName</a:t>
                      </a:r>
                      <a:endParaRPr lang="nl-BE" sz="1200" dirty="0">
                        <a:solidFill>
                          <a:schemeClr val="accent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BE" sz="1200" dirty="0">
                          <a:solidFill>
                            <a:schemeClr val="accent1"/>
                          </a:solidFill>
                        </a:rPr>
                        <a:t>Name of </a:t>
                      </a:r>
                      <a:r>
                        <a:rPr lang="nl-BE" sz="1200" dirty="0" err="1">
                          <a:solidFill>
                            <a:schemeClr val="accent1"/>
                          </a:solidFill>
                        </a:rPr>
                        <a:t>the</a:t>
                      </a:r>
                      <a:r>
                        <a:rPr lang="nl-BE" sz="1200" dirty="0">
                          <a:solidFill>
                            <a:schemeClr val="accent1"/>
                          </a:solidFill>
                        </a:rPr>
                        <a:t> </a:t>
                      </a:r>
                      <a:r>
                        <a:rPr lang="nl-BE" sz="1200" dirty="0" err="1">
                          <a:solidFill>
                            <a:schemeClr val="accent1"/>
                          </a:solidFill>
                        </a:rPr>
                        <a:t>Weapon</a:t>
                      </a:r>
                      <a:endParaRPr lang="nl-BE" sz="1200" dirty="0">
                        <a:solidFill>
                          <a:schemeClr val="accent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65661157"/>
                  </a:ext>
                </a:extLst>
              </a:tr>
              <a:tr h="165546">
                <a:tc>
                  <a:txBody>
                    <a:bodyPr/>
                    <a:lstStyle/>
                    <a:p>
                      <a:r>
                        <a:rPr lang="nl-BE" sz="1200" dirty="0">
                          <a:solidFill>
                            <a:schemeClr val="accent1"/>
                          </a:solidFill>
                        </a:rPr>
                        <a:t>19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BE" sz="1200" dirty="0">
                          <a:solidFill>
                            <a:schemeClr val="accent1"/>
                          </a:solidFill>
                        </a:rPr>
                        <a:t>Unit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BE" sz="1200" dirty="0" err="1">
                          <a:solidFill>
                            <a:schemeClr val="accent1"/>
                          </a:solidFill>
                        </a:rPr>
                        <a:t>WeaponTgtUnit</a:t>
                      </a:r>
                      <a:endParaRPr lang="nl-BE" sz="1200" dirty="0">
                        <a:solidFill>
                          <a:schemeClr val="accent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BE" sz="1200" dirty="0">
                          <a:solidFill>
                            <a:schemeClr val="accent1"/>
                          </a:solidFill>
                        </a:rPr>
                        <a:t>The target Unit </a:t>
                      </a:r>
                      <a:r>
                        <a:rPr lang="nl-BE" sz="1200" dirty="0" err="1">
                          <a:solidFill>
                            <a:schemeClr val="accent1"/>
                          </a:solidFill>
                        </a:rPr>
                        <a:t>to</a:t>
                      </a:r>
                      <a:r>
                        <a:rPr lang="nl-BE" sz="1200" dirty="0">
                          <a:solidFill>
                            <a:schemeClr val="accent1"/>
                          </a:solidFill>
                        </a:rPr>
                        <a:t> </a:t>
                      </a:r>
                      <a:r>
                        <a:rPr lang="nl-BE" sz="1200" dirty="0" err="1">
                          <a:solidFill>
                            <a:schemeClr val="accent1"/>
                          </a:solidFill>
                        </a:rPr>
                        <a:t>where</a:t>
                      </a:r>
                      <a:r>
                        <a:rPr lang="nl-BE" sz="1200" dirty="0">
                          <a:solidFill>
                            <a:schemeClr val="accent1"/>
                          </a:solidFill>
                        </a:rPr>
                        <a:t> </a:t>
                      </a:r>
                      <a:r>
                        <a:rPr lang="nl-BE" sz="1200" dirty="0" err="1">
                          <a:solidFill>
                            <a:schemeClr val="accent1"/>
                          </a:solidFill>
                        </a:rPr>
                        <a:t>the</a:t>
                      </a:r>
                      <a:r>
                        <a:rPr lang="nl-BE" sz="1200" dirty="0">
                          <a:solidFill>
                            <a:schemeClr val="accent1"/>
                          </a:solidFill>
                        </a:rPr>
                        <a:t> </a:t>
                      </a:r>
                      <a:r>
                        <a:rPr lang="nl-BE" sz="1200" dirty="0" err="1">
                          <a:solidFill>
                            <a:schemeClr val="accent1"/>
                          </a:solidFill>
                        </a:rPr>
                        <a:t>weapon</a:t>
                      </a:r>
                      <a:r>
                        <a:rPr lang="nl-BE" sz="1200" dirty="0">
                          <a:solidFill>
                            <a:schemeClr val="accent1"/>
                          </a:solidFill>
                        </a:rPr>
                        <a:t> is </a:t>
                      </a:r>
                      <a:r>
                        <a:rPr lang="nl-BE" sz="1200" dirty="0" err="1">
                          <a:solidFill>
                            <a:schemeClr val="accent1"/>
                          </a:solidFill>
                        </a:rPr>
                        <a:t>aimed</a:t>
                      </a:r>
                      <a:r>
                        <a:rPr lang="nl-BE" sz="1200" dirty="0">
                          <a:solidFill>
                            <a:schemeClr val="accent1"/>
                          </a:solidFill>
                        </a:rPr>
                        <a:t>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01821436"/>
                  </a:ext>
                </a:extLst>
              </a:tr>
            </a:tbl>
          </a:graphicData>
        </a:graphic>
      </p:graphicFrame>
      <p:sp>
        <p:nvSpPr>
          <p:cNvPr id="8" name="Rechthoek 7"/>
          <p:cNvSpPr/>
          <p:nvPr/>
        </p:nvSpPr>
        <p:spPr>
          <a:xfrm>
            <a:off x="335936" y="1988984"/>
            <a:ext cx="5670063" cy="270003"/>
          </a:xfrm>
          <a:prstGeom prst="rect">
            <a:avLst/>
          </a:prstGeom>
          <a:solidFill>
            <a:schemeClr val="accent3"/>
          </a:solidFill>
          <a:ln w="19050">
            <a:solidFill>
              <a:schemeClr val="accent3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1200" b="1" dirty="0">
                <a:solidFill>
                  <a:schemeClr val="tx1"/>
                </a:solidFill>
              </a:rPr>
              <a:t>INITIATOR</a:t>
            </a:r>
          </a:p>
        </p:txBody>
      </p:sp>
      <p:sp>
        <p:nvSpPr>
          <p:cNvPr id="9" name="Rechthoek 8"/>
          <p:cNvSpPr/>
          <p:nvPr/>
        </p:nvSpPr>
        <p:spPr>
          <a:xfrm>
            <a:off x="6186001" y="1988984"/>
            <a:ext cx="5670063" cy="270003"/>
          </a:xfrm>
          <a:prstGeom prst="rect">
            <a:avLst/>
          </a:prstGeom>
          <a:solidFill>
            <a:schemeClr val="accent3"/>
          </a:solidFill>
          <a:ln w="19050">
            <a:solidFill>
              <a:schemeClr val="accent3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1200" b="1" dirty="0">
                <a:solidFill>
                  <a:schemeClr val="tx1"/>
                </a:solidFill>
              </a:rPr>
              <a:t>TARGET</a:t>
            </a:r>
          </a:p>
        </p:txBody>
      </p:sp>
      <p:sp>
        <p:nvSpPr>
          <p:cNvPr id="10" name="Rechthoek 9"/>
          <p:cNvSpPr/>
          <p:nvPr/>
        </p:nvSpPr>
        <p:spPr>
          <a:xfrm>
            <a:off x="335936" y="4869016"/>
            <a:ext cx="5670063" cy="270003"/>
          </a:xfrm>
          <a:prstGeom prst="rect">
            <a:avLst/>
          </a:prstGeom>
          <a:solidFill>
            <a:schemeClr val="accent3"/>
          </a:solidFill>
          <a:ln w="19050">
            <a:solidFill>
              <a:schemeClr val="accent3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1200" b="1" dirty="0">
                <a:solidFill>
                  <a:schemeClr val="tx1"/>
                </a:solidFill>
              </a:rPr>
              <a:t>WEAPON</a:t>
            </a:r>
          </a:p>
        </p:txBody>
      </p:sp>
      <p:graphicFrame>
        <p:nvGraphicFramePr>
          <p:cNvPr id="12" name="Tijdelijke aanduiding voor inhoud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320427894"/>
              </p:ext>
            </p:extLst>
          </p:nvPr>
        </p:nvGraphicFramePr>
        <p:xfrm>
          <a:off x="6186001" y="5103633"/>
          <a:ext cx="5670064" cy="822960"/>
        </p:xfrm>
        <a:graphic>
          <a:graphicData uri="http://schemas.openxmlformats.org/drawingml/2006/table">
            <a:tbl>
              <a:tblPr firstRow="1" bandRow="1">
                <a:tableStyleId>{F2DE63D5-997A-4646-A377-4702673A728D}</a:tableStyleId>
              </a:tblPr>
              <a:tblGrid>
                <a:gridCol w="506256">
                  <a:extLst>
                    <a:ext uri="{9D8B030D-6E8A-4147-A177-3AD203B41FA5}">
                      <a16:colId xmlns:a16="http://schemas.microsoft.com/office/drawing/2014/main" val="1588389368"/>
                    </a:ext>
                  </a:extLst>
                </a:gridCol>
                <a:gridCol w="911260">
                  <a:extLst>
                    <a:ext uri="{9D8B030D-6E8A-4147-A177-3AD203B41FA5}">
                      <a16:colId xmlns:a16="http://schemas.microsoft.com/office/drawing/2014/main" val="3565904711"/>
                    </a:ext>
                  </a:extLst>
                </a:gridCol>
                <a:gridCol w="1316265">
                  <a:extLst>
                    <a:ext uri="{9D8B030D-6E8A-4147-A177-3AD203B41FA5}">
                      <a16:colId xmlns:a16="http://schemas.microsoft.com/office/drawing/2014/main" val="3344655079"/>
                    </a:ext>
                  </a:extLst>
                </a:gridCol>
                <a:gridCol w="2936283">
                  <a:extLst>
                    <a:ext uri="{9D8B030D-6E8A-4147-A177-3AD203B41FA5}">
                      <a16:colId xmlns:a16="http://schemas.microsoft.com/office/drawing/2014/main" val="626854066"/>
                    </a:ext>
                  </a:extLst>
                </a:gridCol>
              </a:tblGrid>
              <a:tr h="165546">
                <a:tc>
                  <a:txBody>
                    <a:bodyPr/>
                    <a:lstStyle/>
                    <a:p>
                      <a:r>
                        <a:rPr lang="nl-BE" sz="1200" dirty="0">
                          <a:solidFill>
                            <a:schemeClr val="tx1"/>
                          </a:solidFill>
                        </a:rPr>
                        <a:t>#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BE" sz="1200" dirty="0">
                          <a:solidFill>
                            <a:schemeClr val="tx1"/>
                          </a:solidFill>
                        </a:rPr>
                        <a:t>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BE" sz="1200" dirty="0">
                          <a:solidFill>
                            <a:schemeClr val="tx1"/>
                          </a:solidFill>
                        </a:rPr>
                        <a:t>Name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BE" sz="1200" dirty="0" err="1">
                          <a:solidFill>
                            <a:schemeClr val="tx1"/>
                          </a:solidFill>
                        </a:rPr>
                        <a:t>Description</a:t>
                      </a:r>
                      <a:endParaRPr lang="nl-BE" sz="12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95699194"/>
                  </a:ext>
                </a:extLst>
              </a:tr>
              <a:tr h="165546">
                <a:tc>
                  <a:txBody>
                    <a:bodyPr/>
                    <a:lstStyle/>
                    <a:p>
                      <a:r>
                        <a:rPr lang="nl-BE" sz="1200" dirty="0">
                          <a:solidFill>
                            <a:schemeClr val="accent1"/>
                          </a:solidFill>
                        </a:rPr>
                        <a:t>20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nl-BE" sz="1200" dirty="0">
                        <a:solidFill>
                          <a:schemeClr val="accent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BE" sz="1200" dirty="0" err="1">
                          <a:solidFill>
                            <a:schemeClr val="accent1"/>
                          </a:solidFill>
                        </a:rPr>
                        <a:t>place</a:t>
                      </a:r>
                      <a:endParaRPr lang="nl-BE" sz="1200" dirty="0">
                        <a:solidFill>
                          <a:schemeClr val="accent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BE" sz="1200" dirty="0">
                          <a:solidFill>
                            <a:schemeClr val="accent1"/>
                          </a:solidFill>
                        </a:rPr>
                        <a:t>The </a:t>
                      </a:r>
                      <a:r>
                        <a:rPr lang="nl-BE" sz="1200" dirty="0" err="1">
                          <a:solidFill>
                            <a:schemeClr val="accent1"/>
                          </a:solidFill>
                        </a:rPr>
                        <a:t>place</a:t>
                      </a:r>
                      <a:r>
                        <a:rPr lang="nl-BE" sz="1200" dirty="0">
                          <a:solidFill>
                            <a:schemeClr val="accent1"/>
                          </a:solidFill>
                        </a:rPr>
                        <a:t> </a:t>
                      </a:r>
                      <a:r>
                        <a:rPr lang="nl-BE" sz="1200" dirty="0" err="1">
                          <a:solidFill>
                            <a:schemeClr val="accent1"/>
                          </a:solidFill>
                        </a:rPr>
                        <a:t>the</a:t>
                      </a:r>
                      <a:r>
                        <a:rPr lang="nl-BE" sz="1200" dirty="0">
                          <a:solidFill>
                            <a:schemeClr val="accent1"/>
                          </a:solidFill>
                        </a:rPr>
                        <a:t> event </a:t>
                      </a:r>
                      <a:r>
                        <a:rPr lang="nl-BE" sz="1200" dirty="0" err="1">
                          <a:solidFill>
                            <a:schemeClr val="accent1"/>
                          </a:solidFill>
                        </a:rPr>
                        <a:t>occurs</a:t>
                      </a:r>
                      <a:endParaRPr lang="nl-BE" sz="1200" dirty="0">
                        <a:solidFill>
                          <a:schemeClr val="accent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4271030"/>
                  </a:ext>
                </a:extLst>
              </a:tr>
              <a:tr h="165546">
                <a:tc>
                  <a:txBody>
                    <a:bodyPr/>
                    <a:lstStyle/>
                    <a:p>
                      <a:r>
                        <a:rPr lang="nl-BE" sz="1200" dirty="0">
                          <a:solidFill>
                            <a:schemeClr val="accent1"/>
                          </a:solidFill>
                        </a:rPr>
                        <a:t>21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BE" sz="1200" dirty="0">
                          <a:solidFill>
                            <a:schemeClr val="accent1"/>
                          </a:solidFill>
                        </a:rPr>
                        <a:t>#</a:t>
                      </a:r>
                      <a:r>
                        <a:rPr lang="nl-BE" sz="1200" dirty="0" err="1">
                          <a:solidFill>
                            <a:schemeClr val="accent1"/>
                          </a:solidFill>
                        </a:rPr>
                        <a:t>Weapon</a:t>
                      </a:r>
                      <a:endParaRPr lang="nl-BE" sz="1200" dirty="0">
                        <a:solidFill>
                          <a:schemeClr val="accent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BE" sz="1200" dirty="0" err="1">
                          <a:solidFill>
                            <a:schemeClr val="accent1"/>
                          </a:solidFill>
                        </a:rPr>
                        <a:t>Airbase</a:t>
                      </a:r>
                      <a:endParaRPr lang="nl-BE" sz="1200" dirty="0">
                        <a:solidFill>
                          <a:schemeClr val="accent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BE" sz="1200" dirty="0">
                          <a:solidFill>
                            <a:schemeClr val="accent1"/>
                          </a:solidFill>
                        </a:rPr>
                        <a:t>The </a:t>
                      </a:r>
                      <a:r>
                        <a:rPr lang="nl-BE" sz="1200" dirty="0" err="1">
                          <a:solidFill>
                            <a:schemeClr val="accent1"/>
                          </a:solidFill>
                        </a:rPr>
                        <a:t>Airbase</a:t>
                      </a:r>
                      <a:endParaRPr lang="nl-BE" sz="1200" dirty="0">
                        <a:solidFill>
                          <a:schemeClr val="accent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81117484"/>
                  </a:ext>
                </a:extLst>
              </a:tr>
            </a:tbl>
          </a:graphicData>
        </a:graphic>
      </p:graphicFrame>
      <p:sp>
        <p:nvSpPr>
          <p:cNvPr id="13" name="Rechthoek 12"/>
          <p:cNvSpPr/>
          <p:nvPr/>
        </p:nvSpPr>
        <p:spPr>
          <a:xfrm>
            <a:off x="6186001" y="4869016"/>
            <a:ext cx="5670063" cy="270003"/>
          </a:xfrm>
          <a:prstGeom prst="rect">
            <a:avLst/>
          </a:prstGeom>
          <a:solidFill>
            <a:schemeClr val="accent3"/>
          </a:solidFill>
          <a:ln w="19050">
            <a:solidFill>
              <a:schemeClr val="accent3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1200" b="1" dirty="0">
                <a:solidFill>
                  <a:schemeClr val="tx1"/>
                </a:solidFill>
              </a:rPr>
              <a:t>PLACE</a:t>
            </a:r>
          </a:p>
        </p:txBody>
      </p:sp>
    </p:spTree>
    <p:extLst>
      <p:ext uri="{BB962C8B-B14F-4D97-AF65-F5344CB8AC3E}">
        <p14:creationId xmlns:p14="http://schemas.microsoft.com/office/powerpoint/2010/main" val="112667778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jl: vijfhoek 5"/>
          <p:cNvSpPr/>
          <p:nvPr/>
        </p:nvSpPr>
        <p:spPr>
          <a:xfrm>
            <a:off x="785940" y="728970"/>
            <a:ext cx="10710119" cy="283504"/>
          </a:xfrm>
          <a:prstGeom prst="homePlate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42000">
                <a:schemeClr val="tx1">
                  <a:alpha val="76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nl-BE" sz="1600" b="1" dirty="0" err="1">
                <a:solidFill>
                  <a:schemeClr val="accent1"/>
                </a:solidFill>
              </a:rPr>
              <a:t>EVENTS.Shot</a:t>
            </a:r>
            <a:endParaRPr lang="nl-BE" sz="1600" b="1" dirty="0">
              <a:solidFill>
                <a:schemeClr val="accent1"/>
              </a:solidFill>
            </a:endParaRPr>
          </a:p>
        </p:txBody>
      </p:sp>
      <p:sp>
        <p:nvSpPr>
          <p:cNvPr id="7" name="Pijl: vijfhoek 6"/>
          <p:cNvSpPr/>
          <p:nvPr/>
        </p:nvSpPr>
        <p:spPr>
          <a:xfrm>
            <a:off x="785940" y="998973"/>
            <a:ext cx="10710119" cy="283504"/>
          </a:xfrm>
          <a:prstGeom prst="homePlate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42000">
                <a:schemeClr val="tx1">
                  <a:alpha val="76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nl-BE" sz="1600" b="1" dirty="0" err="1">
                <a:solidFill>
                  <a:schemeClr val="accent1"/>
                </a:solidFill>
              </a:rPr>
              <a:t>EVENTS.Hit</a:t>
            </a:r>
            <a:endParaRPr lang="nl-BE" sz="1600" b="1" dirty="0">
              <a:solidFill>
                <a:schemeClr val="accent1"/>
              </a:solidFill>
            </a:endParaRPr>
          </a:p>
        </p:txBody>
      </p:sp>
      <p:sp>
        <p:nvSpPr>
          <p:cNvPr id="8" name="Pijl: vijfhoek 7"/>
          <p:cNvSpPr/>
          <p:nvPr/>
        </p:nvSpPr>
        <p:spPr>
          <a:xfrm>
            <a:off x="785940" y="1268976"/>
            <a:ext cx="10710119" cy="283504"/>
          </a:xfrm>
          <a:prstGeom prst="homePlate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42000">
                <a:schemeClr val="tx1">
                  <a:alpha val="76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nl-BE" sz="1600" b="1" dirty="0" err="1">
                <a:solidFill>
                  <a:schemeClr val="accent1"/>
                </a:solidFill>
              </a:rPr>
              <a:t>EVENTS.Takeoff</a:t>
            </a:r>
            <a:endParaRPr lang="nl-BE" sz="1600" b="1" dirty="0">
              <a:solidFill>
                <a:schemeClr val="accent1"/>
              </a:solidFill>
            </a:endParaRPr>
          </a:p>
        </p:txBody>
      </p:sp>
      <p:sp>
        <p:nvSpPr>
          <p:cNvPr id="9" name="Pijl: vijfhoek 8"/>
          <p:cNvSpPr/>
          <p:nvPr/>
        </p:nvSpPr>
        <p:spPr>
          <a:xfrm>
            <a:off x="785940" y="1538979"/>
            <a:ext cx="10710119" cy="283504"/>
          </a:xfrm>
          <a:prstGeom prst="homePlate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42000">
                <a:schemeClr val="tx1">
                  <a:alpha val="76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nl-BE" sz="1600" b="1" dirty="0" err="1">
                <a:solidFill>
                  <a:schemeClr val="accent1"/>
                </a:solidFill>
              </a:rPr>
              <a:t>EVENTS.Land</a:t>
            </a:r>
            <a:endParaRPr lang="nl-BE" sz="1600" b="1" dirty="0">
              <a:solidFill>
                <a:schemeClr val="accent1"/>
              </a:solidFill>
            </a:endParaRPr>
          </a:p>
        </p:txBody>
      </p:sp>
      <p:sp>
        <p:nvSpPr>
          <p:cNvPr id="10" name="Pijl: vijfhoek 9"/>
          <p:cNvSpPr/>
          <p:nvPr/>
        </p:nvSpPr>
        <p:spPr>
          <a:xfrm>
            <a:off x="785940" y="1808982"/>
            <a:ext cx="10710119" cy="283504"/>
          </a:xfrm>
          <a:prstGeom prst="homePlate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42000">
                <a:schemeClr val="tx1">
                  <a:alpha val="76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nl-BE" sz="1600" b="1" dirty="0" err="1">
                <a:solidFill>
                  <a:schemeClr val="accent1"/>
                </a:solidFill>
              </a:rPr>
              <a:t>EVENTS.Crash</a:t>
            </a:r>
            <a:endParaRPr lang="nl-BE" sz="1600" b="1" dirty="0">
              <a:solidFill>
                <a:schemeClr val="accent1"/>
              </a:solidFill>
            </a:endParaRPr>
          </a:p>
        </p:txBody>
      </p:sp>
      <p:sp>
        <p:nvSpPr>
          <p:cNvPr id="11" name="Pijl: vijfhoek 10"/>
          <p:cNvSpPr/>
          <p:nvPr/>
        </p:nvSpPr>
        <p:spPr>
          <a:xfrm>
            <a:off x="785940" y="2078985"/>
            <a:ext cx="10710119" cy="283504"/>
          </a:xfrm>
          <a:prstGeom prst="homePlate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42000">
                <a:schemeClr val="tx1">
                  <a:alpha val="76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nl-BE" sz="1600" b="1" dirty="0" err="1">
                <a:solidFill>
                  <a:schemeClr val="accent1"/>
                </a:solidFill>
              </a:rPr>
              <a:t>EVENTS.Ejection</a:t>
            </a:r>
            <a:endParaRPr lang="nl-BE" sz="1600" b="1" dirty="0">
              <a:solidFill>
                <a:schemeClr val="accent1"/>
              </a:solidFill>
            </a:endParaRPr>
          </a:p>
        </p:txBody>
      </p:sp>
      <p:sp>
        <p:nvSpPr>
          <p:cNvPr id="12" name="Pijl: vijfhoek 11"/>
          <p:cNvSpPr/>
          <p:nvPr/>
        </p:nvSpPr>
        <p:spPr>
          <a:xfrm>
            <a:off x="785940" y="2348987"/>
            <a:ext cx="10710119" cy="283504"/>
          </a:xfrm>
          <a:prstGeom prst="homePlate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42000">
                <a:schemeClr val="tx1">
                  <a:alpha val="76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nl-BE" sz="1600" b="1" dirty="0" err="1">
                <a:solidFill>
                  <a:schemeClr val="accent1"/>
                </a:solidFill>
              </a:rPr>
              <a:t>EVENTS.Refueling</a:t>
            </a:r>
            <a:endParaRPr lang="nl-BE" sz="1600" b="1" dirty="0">
              <a:solidFill>
                <a:schemeClr val="accent1"/>
              </a:solidFill>
            </a:endParaRPr>
          </a:p>
        </p:txBody>
      </p:sp>
      <p:sp>
        <p:nvSpPr>
          <p:cNvPr id="13" name="Pijl: vijfhoek 12"/>
          <p:cNvSpPr/>
          <p:nvPr/>
        </p:nvSpPr>
        <p:spPr>
          <a:xfrm>
            <a:off x="785940" y="2618990"/>
            <a:ext cx="10710119" cy="283502"/>
          </a:xfrm>
          <a:prstGeom prst="homePlate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42000">
                <a:schemeClr val="tx1">
                  <a:alpha val="76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nl-BE" sz="1600" b="1" dirty="0" err="1">
                <a:solidFill>
                  <a:schemeClr val="accent1"/>
                </a:solidFill>
              </a:rPr>
              <a:t>EVENTS.Dead</a:t>
            </a:r>
            <a:endParaRPr lang="nl-BE" sz="1600" b="1" dirty="0">
              <a:solidFill>
                <a:schemeClr val="accent1"/>
              </a:solidFill>
            </a:endParaRPr>
          </a:p>
        </p:txBody>
      </p:sp>
      <p:sp>
        <p:nvSpPr>
          <p:cNvPr id="14" name="Pijl: vijfhoek 13"/>
          <p:cNvSpPr/>
          <p:nvPr/>
        </p:nvSpPr>
        <p:spPr>
          <a:xfrm>
            <a:off x="785940" y="2888994"/>
            <a:ext cx="10710119" cy="283504"/>
          </a:xfrm>
          <a:prstGeom prst="homePlate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42000">
                <a:schemeClr val="tx1">
                  <a:alpha val="76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nl-BE" sz="1600" b="1" dirty="0" err="1">
                <a:solidFill>
                  <a:schemeClr val="accent1"/>
                </a:solidFill>
              </a:rPr>
              <a:t>EVENTS.PilotDead</a:t>
            </a:r>
            <a:endParaRPr lang="nl-BE" sz="1600" b="1" dirty="0">
              <a:solidFill>
                <a:schemeClr val="accent1"/>
              </a:solidFill>
            </a:endParaRPr>
          </a:p>
        </p:txBody>
      </p:sp>
      <p:sp>
        <p:nvSpPr>
          <p:cNvPr id="15" name="Pijl: vijfhoek 14"/>
          <p:cNvSpPr/>
          <p:nvPr/>
        </p:nvSpPr>
        <p:spPr>
          <a:xfrm>
            <a:off x="785940" y="3158997"/>
            <a:ext cx="10710119" cy="283504"/>
          </a:xfrm>
          <a:prstGeom prst="homePlate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42000">
                <a:schemeClr val="tx1">
                  <a:alpha val="76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nl-BE" sz="1600" b="1" dirty="0" err="1">
                <a:solidFill>
                  <a:schemeClr val="accent1"/>
                </a:solidFill>
              </a:rPr>
              <a:t>EVENTS.BaseCaptured</a:t>
            </a:r>
            <a:endParaRPr lang="nl-BE" sz="1600" b="1" dirty="0">
              <a:solidFill>
                <a:schemeClr val="accent1"/>
              </a:solidFill>
            </a:endParaRPr>
          </a:p>
        </p:txBody>
      </p:sp>
      <p:sp>
        <p:nvSpPr>
          <p:cNvPr id="16" name="Pijl: vijfhoek 15"/>
          <p:cNvSpPr/>
          <p:nvPr/>
        </p:nvSpPr>
        <p:spPr>
          <a:xfrm>
            <a:off x="785940" y="3429000"/>
            <a:ext cx="10710119" cy="283504"/>
          </a:xfrm>
          <a:prstGeom prst="homePlate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42000">
                <a:schemeClr val="tx1">
                  <a:alpha val="76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nl-BE" sz="1600" b="1" dirty="0" err="1">
                <a:solidFill>
                  <a:schemeClr val="accent1"/>
                </a:solidFill>
              </a:rPr>
              <a:t>EVENTS.MissionStart</a:t>
            </a:r>
            <a:endParaRPr lang="nl-BE" sz="1600" b="1" dirty="0">
              <a:solidFill>
                <a:schemeClr val="accent1"/>
              </a:solidFill>
            </a:endParaRPr>
          </a:p>
        </p:txBody>
      </p:sp>
      <p:sp>
        <p:nvSpPr>
          <p:cNvPr id="17" name="Pijl: vijfhoek 16"/>
          <p:cNvSpPr/>
          <p:nvPr/>
        </p:nvSpPr>
        <p:spPr>
          <a:xfrm>
            <a:off x="785940" y="3699003"/>
            <a:ext cx="10710119" cy="283504"/>
          </a:xfrm>
          <a:prstGeom prst="homePlate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42000">
                <a:schemeClr val="tx1">
                  <a:alpha val="76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nl-BE" sz="1600" b="1" dirty="0" err="1">
                <a:solidFill>
                  <a:schemeClr val="accent1"/>
                </a:solidFill>
              </a:rPr>
              <a:t>EVENTS.TookControl</a:t>
            </a:r>
            <a:endParaRPr lang="nl-BE" sz="1600" b="1" dirty="0">
              <a:solidFill>
                <a:schemeClr val="accent1"/>
              </a:solidFill>
            </a:endParaRPr>
          </a:p>
        </p:txBody>
      </p:sp>
      <p:sp>
        <p:nvSpPr>
          <p:cNvPr id="18" name="Pijl: vijfhoek 17"/>
          <p:cNvSpPr/>
          <p:nvPr/>
        </p:nvSpPr>
        <p:spPr>
          <a:xfrm>
            <a:off x="785940" y="3969005"/>
            <a:ext cx="10710119" cy="283504"/>
          </a:xfrm>
          <a:prstGeom prst="homePlate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42000">
                <a:schemeClr val="tx1">
                  <a:alpha val="76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nl-BE" sz="1600" b="1" dirty="0" err="1">
                <a:solidFill>
                  <a:schemeClr val="accent1"/>
                </a:solidFill>
              </a:rPr>
              <a:t>EVENTS.RefuelingStop</a:t>
            </a:r>
            <a:endParaRPr lang="nl-BE" sz="1600" b="1" dirty="0">
              <a:solidFill>
                <a:schemeClr val="accent1"/>
              </a:solidFill>
            </a:endParaRPr>
          </a:p>
        </p:txBody>
      </p:sp>
      <p:sp>
        <p:nvSpPr>
          <p:cNvPr id="19" name="Pijl: vijfhoek 18"/>
          <p:cNvSpPr/>
          <p:nvPr/>
        </p:nvSpPr>
        <p:spPr>
          <a:xfrm>
            <a:off x="785940" y="4239009"/>
            <a:ext cx="10710119" cy="283504"/>
          </a:xfrm>
          <a:prstGeom prst="homePlate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42000">
                <a:schemeClr val="tx1">
                  <a:alpha val="76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nl-BE" sz="1600" b="1" dirty="0" err="1">
                <a:solidFill>
                  <a:schemeClr val="accent1"/>
                </a:solidFill>
              </a:rPr>
              <a:t>EVENTS.Birth</a:t>
            </a:r>
            <a:endParaRPr lang="nl-BE" sz="1600" b="1" dirty="0">
              <a:solidFill>
                <a:schemeClr val="accent1"/>
              </a:solidFill>
            </a:endParaRPr>
          </a:p>
        </p:txBody>
      </p:sp>
      <p:sp>
        <p:nvSpPr>
          <p:cNvPr id="20" name="Pijl: vijfhoek 19"/>
          <p:cNvSpPr/>
          <p:nvPr/>
        </p:nvSpPr>
        <p:spPr>
          <a:xfrm>
            <a:off x="785940" y="4509011"/>
            <a:ext cx="10710119" cy="283504"/>
          </a:xfrm>
          <a:prstGeom prst="homePlate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42000">
                <a:schemeClr val="tx1">
                  <a:alpha val="76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nl-BE" sz="1600" b="1" dirty="0" err="1">
                <a:solidFill>
                  <a:schemeClr val="accent1"/>
                </a:solidFill>
              </a:rPr>
              <a:t>EVENTS.HumanFailure</a:t>
            </a:r>
            <a:endParaRPr lang="nl-BE" sz="1600" b="1" dirty="0">
              <a:solidFill>
                <a:schemeClr val="accent1"/>
              </a:solidFill>
            </a:endParaRPr>
          </a:p>
        </p:txBody>
      </p:sp>
      <p:sp>
        <p:nvSpPr>
          <p:cNvPr id="21" name="Pijl: vijfhoek 20"/>
          <p:cNvSpPr/>
          <p:nvPr/>
        </p:nvSpPr>
        <p:spPr>
          <a:xfrm>
            <a:off x="785940" y="4779015"/>
            <a:ext cx="10710119" cy="283504"/>
          </a:xfrm>
          <a:prstGeom prst="homePlate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42000">
                <a:schemeClr val="tx1">
                  <a:alpha val="76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nl-BE" sz="1600" b="1" dirty="0" err="1">
                <a:solidFill>
                  <a:schemeClr val="accent1"/>
                </a:solidFill>
              </a:rPr>
              <a:t>EVENTS.EngineStartup</a:t>
            </a:r>
            <a:endParaRPr lang="nl-BE" sz="1600" b="1" dirty="0">
              <a:solidFill>
                <a:schemeClr val="accent1"/>
              </a:solidFill>
            </a:endParaRPr>
          </a:p>
        </p:txBody>
      </p:sp>
      <p:sp>
        <p:nvSpPr>
          <p:cNvPr id="22" name="Pijl: vijfhoek 21"/>
          <p:cNvSpPr/>
          <p:nvPr/>
        </p:nvSpPr>
        <p:spPr>
          <a:xfrm>
            <a:off x="785940" y="5049018"/>
            <a:ext cx="10710119" cy="283504"/>
          </a:xfrm>
          <a:prstGeom prst="homePlate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42000">
                <a:schemeClr val="tx1">
                  <a:alpha val="76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nl-BE" sz="1600" b="1" dirty="0" err="1">
                <a:solidFill>
                  <a:schemeClr val="accent1"/>
                </a:solidFill>
              </a:rPr>
              <a:t>EVENTS.EngineShutdown</a:t>
            </a:r>
            <a:endParaRPr lang="nl-BE" sz="1600" b="1" dirty="0">
              <a:solidFill>
                <a:schemeClr val="accent1"/>
              </a:solidFill>
            </a:endParaRPr>
          </a:p>
        </p:txBody>
      </p:sp>
      <p:sp>
        <p:nvSpPr>
          <p:cNvPr id="23" name="Pijl: vijfhoek 22"/>
          <p:cNvSpPr/>
          <p:nvPr/>
        </p:nvSpPr>
        <p:spPr>
          <a:xfrm>
            <a:off x="785940" y="5319020"/>
            <a:ext cx="10710119" cy="283504"/>
          </a:xfrm>
          <a:prstGeom prst="homePlate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42000">
                <a:schemeClr val="tx1">
                  <a:alpha val="76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en-US" sz="1600" b="1" dirty="0" err="1">
                <a:solidFill>
                  <a:schemeClr val="accent1"/>
                </a:solidFill>
              </a:rPr>
              <a:t>EVENTS.PlayerEnterUnit</a:t>
            </a:r>
            <a:endParaRPr lang="nl-BE" sz="1600" b="1" dirty="0">
              <a:solidFill>
                <a:schemeClr val="accent1"/>
              </a:solidFill>
            </a:endParaRPr>
          </a:p>
        </p:txBody>
      </p:sp>
      <p:sp>
        <p:nvSpPr>
          <p:cNvPr id="24" name="Pijl: vijfhoek 23"/>
          <p:cNvSpPr/>
          <p:nvPr/>
        </p:nvSpPr>
        <p:spPr>
          <a:xfrm>
            <a:off x="785940" y="5589023"/>
            <a:ext cx="10710119" cy="270003"/>
          </a:xfrm>
          <a:prstGeom prst="homePlate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42000">
                <a:schemeClr val="tx1">
                  <a:alpha val="76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en-US" sz="1600" b="1" dirty="0" err="1">
                <a:solidFill>
                  <a:schemeClr val="accent1"/>
                </a:solidFill>
              </a:rPr>
              <a:t>EVENTS.PlayerLeaveUnit</a:t>
            </a:r>
            <a:endParaRPr lang="nl-BE" sz="1600" b="1" dirty="0">
              <a:solidFill>
                <a:schemeClr val="accent1"/>
              </a:solidFill>
            </a:endParaRPr>
          </a:p>
        </p:txBody>
      </p:sp>
      <p:sp>
        <p:nvSpPr>
          <p:cNvPr id="25" name="Pijl: vijfhoek 24"/>
          <p:cNvSpPr/>
          <p:nvPr/>
        </p:nvSpPr>
        <p:spPr>
          <a:xfrm>
            <a:off x="785940" y="5859026"/>
            <a:ext cx="10710119" cy="270003"/>
          </a:xfrm>
          <a:prstGeom prst="homePlate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42000">
                <a:schemeClr val="tx1">
                  <a:alpha val="76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nl-BE" sz="1600" b="1" dirty="0" err="1">
                <a:solidFill>
                  <a:schemeClr val="accent1"/>
                </a:solidFill>
              </a:rPr>
              <a:t>EVENTS.PlayerComment</a:t>
            </a:r>
            <a:endParaRPr lang="nl-BE" sz="1600" b="1" dirty="0">
              <a:solidFill>
                <a:schemeClr val="accent1"/>
              </a:solidFill>
            </a:endParaRPr>
          </a:p>
        </p:txBody>
      </p:sp>
      <p:sp>
        <p:nvSpPr>
          <p:cNvPr id="26" name="Pijl: vijfhoek 25"/>
          <p:cNvSpPr/>
          <p:nvPr/>
        </p:nvSpPr>
        <p:spPr>
          <a:xfrm>
            <a:off x="785940" y="6129029"/>
            <a:ext cx="10710119" cy="270003"/>
          </a:xfrm>
          <a:prstGeom prst="homePlate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42000">
                <a:schemeClr val="tx1">
                  <a:alpha val="76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nl-BE" sz="1600" b="1" dirty="0" err="1">
                <a:solidFill>
                  <a:schemeClr val="accent1"/>
                </a:solidFill>
              </a:rPr>
              <a:t>EVENTS.ShootingStart</a:t>
            </a:r>
            <a:endParaRPr lang="nl-BE" sz="1600" b="1" dirty="0">
              <a:solidFill>
                <a:schemeClr val="accent1"/>
              </a:solidFill>
            </a:endParaRPr>
          </a:p>
        </p:txBody>
      </p:sp>
      <p:sp>
        <p:nvSpPr>
          <p:cNvPr id="27" name="Pijl: vijfhoek 26"/>
          <p:cNvSpPr/>
          <p:nvPr/>
        </p:nvSpPr>
        <p:spPr>
          <a:xfrm>
            <a:off x="785940" y="6399032"/>
            <a:ext cx="10710119" cy="270003"/>
          </a:xfrm>
          <a:prstGeom prst="homePlate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42000">
                <a:schemeClr val="tx1">
                  <a:alpha val="76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nl-BE" sz="1600" b="1" dirty="0" err="1">
                <a:solidFill>
                  <a:schemeClr val="accent1"/>
                </a:solidFill>
              </a:rPr>
              <a:t>EVENTS.ShootingEnd</a:t>
            </a:r>
            <a:endParaRPr lang="nl-BE" sz="1600" b="1" dirty="0">
              <a:solidFill>
                <a:schemeClr val="accent1"/>
              </a:solidFill>
            </a:endParaRPr>
          </a:p>
        </p:txBody>
      </p:sp>
      <p:sp>
        <p:nvSpPr>
          <p:cNvPr id="29" name="Rechthoek 28"/>
          <p:cNvSpPr/>
          <p:nvPr/>
        </p:nvSpPr>
        <p:spPr>
          <a:xfrm>
            <a:off x="3935976" y="368967"/>
            <a:ext cx="1800020" cy="360004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80000"/>
                </a:schemeClr>
              </a:gs>
              <a:gs pos="100000">
                <a:srgbClr val="FFFFFF"/>
              </a:gs>
              <a:gs pos="34000">
                <a:schemeClr val="tx1">
                  <a:alpha val="87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000" b="1" dirty="0">
                <a:solidFill>
                  <a:schemeClr val="accent1"/>
                </a:solidFill>
              </a:rPr>
              <a:t>Initiator</a:t>
            </a:r>
          </a:p>
        </p:txBody>
      </p:sp>
      <p:sp>
        <p:nvSpPr>
          <p:cNvPr id="30" name="Rechthoek 29"/>
          <p:cNvSpPr/>
          <p:nvPr/>
        </p:nvSpPr>
        <p:spPr>
          <a:xfrm>
            <a:off x="5735996" y="368966"/>
            <a:ext cx="1800020" cy="360004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80000"/>
                </a:schemeClr>
              </a:gs>
              <a:gs pos="100000">
                <a:srgbClr val="FFFFFF"/>
              </a:gs>
              <a:gs pos="34000">
                <a:schemeClr val="tx1">
                  <a:alpha val="87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000" b="1" dirty="0">
                <a:solidFill>
                  <a:schemeClr val="accent1"/>
                </a:solidFill>
              </a:rPr>
              <a:t>Target</a:t>
            </a:r>
          </a:p>
        </p:txBody>
      </p:sp>
      <p:sp>
        <p:nvSpPr>
          <p:cNvPr id="31" name="Rechthoek 30"/>
          <p:cNvSpPr/>
          <p:nvPr/>
        </p:nvSpPr>
        <p:spPr>
          <a:xfrm>
            <a:off x="7536016" y="368966"/>
            <a:ext cx="1800020" cy="360004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80000"/>
                </a:schemeClr>
              </a:gs>
              <a:gs pos="100000">
                <a:srgbClr val="FFFFFF"/>
              </a:gs>
              <a:gs pos="34000">
                <a:schemeClr val="tx1">
                  <a:alpha val="87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000" b="1" dirty="0" err="1">
                <a:solidFill>
                  <a:schemeClr val="accent1"/>
                </a:solidFill>
              </a:rPr>
              <a:t>Weapon</a:t>
            </a:r>
            <a:endParaRPr lang="nl-BE" sz="2000" b="1" dirty="0">
              <a:solidFill>
                <a:schemeClr val="accent1"/>
              </a:solidFill>
            </a:endParaRPr>
          </a:p>
        </p:txBody>
      </p:sp>
      <p:sp>
        <p:nvSpPr>
          <p:cNvPr id="32" name="Rechthoek 31"/>
          <p:cNvSpPr/>
          <p:nvPr/>
        </p:nvSpPr>
        <p:spPr>
          <a:xfrm>
            <a:off x="9336037" y="368966"/>
            <a:ext cx="1800020" cy="360004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80000"/>
                </a:schemeClr>
              </a:gs>
              <a:gs pos="100000">
                <a:srgbClr val="FFFFFF"/>
              </a:gs>
              <a:gs pos="34000">
                <a:schemeClr val="tx1">
                  <a:alpha val="87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000" b="1" dirty="0" err="1">
                <a:solidFill>
                  <a:schemeClr val="accent1"/>
                </a:solidFill>
              </a:rPr>
              <a:t>Place</a:t>
            </a:r>
            <a:endParaRPr lang="nl-BE" sz="2000" b="1" dirty="0">
              <a:solidFill>
                <a:schemeClr val="accent1"/>
              </a:solidFill>
            </a:endParaRPr>
          </a:p>
        </p:txBody>
      </p:sp>
      <p:sp>
        <p:nvSpPr>
          <p:cNvPr id="33" name="Rechthoek 32"/>
          <p:cNvSpPr/>
          <p:nvPr/>
        </p:nvSpPr>
        <p:spPr>
          <a:xfrm>
            <a:off x="3935976" y="728970"/>
            <a:ext cx="1800020" cy="270003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34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2000" b="1" dirty="0">
                <a:solidFill>
                  <a:schemeClr val="accent1"/>
                </a:solidFill>
              </a:rPr>
              <a:t>X</a:t>
            </a:r>
          </a:p>
        </p:txBody>
      </p:sp>
      <p:sp>
        <p:nvSpPr>
          <p:cNvPr id="34" name="Rechthoek 33"/>
          <p:cNvSpPr/>
          <p:nvPr/>
        </p:nvSpPr>
        <p:spPr>
          <a:xfrm>
            <a:off x="5735996" y="728970"/>
            <a:ext cx="1800020" cy="270003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34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2000" b="1" dirty="0">
                <a:solidFill>
                  <a:schemeClr val="accent1"/>
                </a:solidFill>
              </a:rPr>
              <a:t>X</a:t>
            </a:r>
          </a:p>
        </p:txBody>
      </p:sp>
      <p:sp>
        <p:nvSpPr>
          <p:cNvPr id="35" name="Rechthoek 34"/>
          <p:cNvSpPr/>
          <p:nvPr/>
        </p:nvSpPr>
        <p:spPr>
          <a:xfrm>
            <a:off x="7536016" y="728970"/>
            <a:ext cx="1800020" cy="270003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34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2000" b="1" dirty="0">
                <a:solidFill>
                  <a:schemeClr val="accent1"/>
                </a:solidFill>
              </a:rPr>
              <a:t>X</a:t>
            </a:r>
          </a:p>
        </p:txBody>
      </p:sp>
      <p:sp>
        <p:nvSpPr>
          <p:cNvPr id="36" name="Rechthoek 35"/>
          <p:cNvSpPr/>
          <p:nvPr/>
        </p:nvSpPr>
        <p:spPr>
          <a:xfrm>
            <a:off x="9336036" y="728970"/>
            <a:ext cx="1800020" cy="270003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34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 sz="2000" b="1" dirty="0">
              <a:solidFill>
                <a:schemeClr val="accent1"/>
              </a:solidFill>
            </a:endParaRPr>
          </a:p>
        </p:txBody>
      </p:sp>
      <p:sp>
        <p:nvSpPr>
          <p:cNvPr id="37" name="Rechthoek 36"/>
          <p:cNvSpPr/>
          <p:nvPr/>
        </p:nvSpPr>
        <p:spPr>
          <a:xfrm>
            <a:off x="3935976" y="998973"/>
            <a:ext cx="1800020" cy="270003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34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2000" b="1" dirty="0">
                <a:solidFill>
                  <a:schemeClr val="accent1"/>
                </a:solidFill>
              </a:rPr>
              <a:t>X</a:t>
            </a:r>
          </a:p>
        </p:txBody>
      </p:sp>
      <p:sp>
        <p:nvSpPr>
          <p:cNvPr id="38" name="Rechthoek 37"/>
          <p:cNvSpPr/>
          <p:nvPr/>
        </p:nvSpPr>
        <p:spPr>
          <a:xfrm>
            <a:off x="5735996" y="998973"/>
            <a:ext cx="1800020" cy="270003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34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 sz="2000" b="1" dirty="0">
              <a:solidFill>
                <a:schemeClr val="accent1"/>
              </a:solidFill>
            </a:endParaRPr>
          </a:p>
        </p:txBody>
      </p:sp>
      <p:sp>
        <p:nvSpPr>
          <p:cNvPr id="39" name="Rechthoek 38"/>
          <p:cNvSpPr/>
          <p:nvPr/>
        </p:nvSpPr>
        <p:spPr>
          <a:xfrm>
            <a:off x="7536016" y="998973"/>
            <a:ext cx="1800020" cy="270003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34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 sz="2000" b="1" dirty="0">
              <a:solidFill>
                <a:schemeClr val="accent1"/>
              </a:solidFill>
            </a:endParaRPr>
          </a:p>
        </p:txBody>
      </p:sp>
      <p:sp>
        <p:nvSpPr>
          <p:cNvPr id="40" name="Rechthoek 39"/>
          <p:cNvSpPr/>
          <p:nvPr/>
        </p:nvSpPr>
        <p:spPr>
          <a:xfrm>
            <a:off x="9336036" y="998973"/>
            <a:ext cx="1800020" cy="270003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34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 sz="2000" b="1" dirty="0">
              <a:solidFill>
                <a:schemeClr val="accent1"/>
              </a:solidFill>
            </a:endParaRPr>
          </a:p>
        </p:txBody>
      </p:sp>
      <p:sp>
        <p:nvSpPr>
          <p:cNvPr id="41" name="Rechthoek 40"/>
          <p:cNvSpPr/>
          <p:nvPr/>
        </p:nvSpPr>
        <p:spPr>
          <a:xfrm>
            <a:off x="3935976" y="1268976"/>
            <a:ext cx="1800020" cy="270003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34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2000" b="1" dirty="0">
                <a:solidFill>
                  <a:schemeClr val="accent1"/>
                </a:solidFill>
              </a:rPr>
              <a:t>X</a:t>
            </a:r>
          </a:p>
        </p:txBody>
      </p:sp>
      <p:sp>
        <p:nvSpPr>
          <p:cNvPr id="42" name="Rechthoek 41"/>
          <p:cNvSpPr/>
          <p:nvPr/>
        </p:nvSpPr>
        <p:spPr>
          <a:xfrm>
            <a:off x="5735996" y="1268976"/>
            <a:ext cx="1800020" cy="270003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34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 sz="2000" b="1" dirty="0">
              <a:solidFill>
                <a:schemeClr val="accent1"/>
              </a:solidFill>
            </a:endParaRPr>
          </a:p>
        </p:txBody>
      </p:sp>
      <p:sp>
        <p:nvSpPr>
          <p:cNvPr id="43" name="Rechthoek 42"/>
          <p:cNvSpPr/>
          <p:nvPr/>
        </p:nvSpPr>
        <p:spPr>
          <a:xfrm>
            <a:off x="7536016" y="1268976"/>
            <a:ext cx="1800020" cy="270003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34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 sz="2000" b="1" dirty="0">
              <a:solidFill>
                <a:schemeClr val="accent1"/>
              </a:solidFill>
            </a:endParaRPr>
          </a:p>
        </p:txBody>
      </p:sp>
      <p:sp>
        <p:nvSpPr>
          <p:cNvPr id="44" name="Rechthoek 43"/>
          <p:cNvSpPr/>
          <p:nvPr/>
        </p:nvSpPr>
        <p:spPr>
          <a:xfrm>
            <a:off x="9336036" y="1268976"/>
            <a:ext cx="1800020" cy="270003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34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2000" b="1" dirty="0">
                <a:solidFill>
                  <a:schemeClr val="accent1"/>
                </a:solidFill>
              </a:rPr>
              <a:t>X</a:t>
            </a:r>
          </a:p>
        </p:txBody>
      </p:sp>
      <p:sp>
        <p:nvSpPr>
          <p:cNvPr id="45" name="Rechthoek 44"/>
          <p:cNvSpPr/>
          <p:nvPr/>
        </p:nvSpPr>
        <p:spPr>
          <a:xfrm>
            <a:off x="3935976" y="1538979"/>
            <a:ext cx="1800020" cy="270003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34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2000" b="1" dirty="0">
                <a:solidFill>
                  <a:schemeClr val="accent1"/>
                </a:solidFill>
              </a:rPr>
              <a:t>X</a:t>
            </a:r>
          </a:p>
        </p:txBody>
      </p:sp>
      <p:sp>
        <p:nvSpPr>
          <p:cNvPr id="46" name="Rechthoek 45"/>
          <p:cNvSpPr/>
          <p:nvPr/>
        </p:nvSpPr>
        <p:spPr>
          <a:xfrm>
            <a:off x="5735996" y="1538979"/>
            <a:ext cx="1800020" cy="270003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34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 sz="2000" b="1" dirty="0">
              <a:solidFill>
                <a:schemeClr val="accent1"/>
              </a:solidFill>
            </a:endParaRPr>
          </a:p>
        </p:txBody>
      </p:sp>
      <p:sp>
        <p:nvSpPr>
          <p:cNvPr id="47" name="Rechthoek 46"/>
          <p:cNvSpPr/>
          <p:nvPr/>
        </p:nvSpPr>
        <p:spPr>
          <a:xfrm>
            <a:off x="7536016" y="1538979"/>
            <a:ext cx="1800020" cy="270003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34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 sz="2000" b="1" dirty="0">
              <a:solidFill>
                <a:schemeClr val="accent1"/>
              </a:solidFill>
            </a:endParaRPr>
          </a:p>
        </p:txBody>
      </p:sp>
      <p:sp>
        <p:nvSpPr>
          <p:cNvPr id="48" name="Rechthoek 47"/>
          <p:cNvSpPr/>
          <p:nvPr/>
        </p:nvSpPr>
        <p:spPr>
          <a:xfrm>
            <a:off x="9336036" y="1538979"/>
            <a:ext cx="1800020" cy="270003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34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2000" b="1" dirty="0">
                <a:solidFill>
                  <a:schemeClr val="accent1"/>
                </a:solidFill>
              </a:rPr>
              <a:t>X</a:t>
            </a:r>
          </a:p>
        </p:txBody>
      </p:sp>
      <p:sp>
        <p:nvSpPr>
          <p:cNvPr id="49" name="Rechthoek 48"/>
          <p:cNvSpPr/>
          <p:nvPr/>
        </p:nvSpPr>
        <p:spPr>
          <a:xfrm>
            <a:off x="3935976" y="1808982"/>
            <a:ext cx="1800020" cy="270003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34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2000" b="1" dirty="0">
                <a:solidFill>
                  <a:schemeClr val="accent1"/>
                </a:solidFill>
              </a:rPr>
              <a:t>X</a:t>
            </a:r>
          </a:p>
        </p:txBody>
      </p:sp>
      <p:sp>
        <p:nvSpPr>
          <p:cNvPr id="50" name="Rechthoek 49"/>
          <p:cNvSpPr/>
          <p:nvPr/>
        </p:nvSpPr>
        <p:spPr>
          <a:xfrm>
            <a:off x="5735996" y="1808982"/>
            <a:ext cx="1800020" cy="270003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34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 sz="2000" b="1" dirty="0">
              <a:solidFill>
                <a:schemeClr val="accent1"/>
              </a:solidFill>
            </a:endParaRPr>
          </a:p>
        </p:txBody>
      </p:sp>
      <p:sp>
        <p:nvSpPr>
          <p:cNvPr id="51" name="Rechthoek 50"/>
          <p:cNvSpPr/>
          <p:nvPr/>
        </p:nvSpPr>
        <p:spPr>
          <a:xfrm>
            <a:off x="7536016" y="1808982"/>
            <a:ext cx="1800020" cy="270003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34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 sz="2000" b="1" dirty="0">
              <a:solidFill>
                <a:schemeClr val="accent1"/>
              </a:solidFill>
            </a:endParaRPr>
          </a:p>
        </p:txBody>
      </p:sp>
      <p:sp>
        <p:nvSpPr>
          <p:cNvPr id="52" name="Rechthoek 51"/>
          <p:cNvSpPr/>
          <p:nvPr/>
        </p:nvSpPr>
        <p:spPr>
          <a:xfrm>
            <a:off x="9336036" y="1808982"/>
            <a:ext cx="1800020" cy="270003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34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 sz="2000" b="1" dirty="0">
              <a:solidFill>
                <a:schemeClr val="accent1"/>
              </a:solidFill>
            </a:endParaRPr>
          </a:p>
        </p:txBody>
      </p:sp>
      <p:sp>
        <p:nvSpPr>
          <p:cNvPr id="53" name="Rechthoek 52"/>
          <p:cNvSpPr/>
          <p:nvPr/>
        </p:nvSpPr>
        <p:spPr>
          <a:xfrm>
            <a:off x="3935976" y="2078985"/>
            <a:ext cx="1800020" cy="270003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34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2000" b="1" dirty="0">
                <a:solidFill>
                  <a:schemeClr val="accent1"/>
                </a:solidFill>
              </a:rPr>
              <a:t>X</a:t>
            </a:r>
          </a:p>
        </p:txBody>
      </p:sp>
      <p:sp>
        <p:nvSpPr>
          <p:cNvPr id="54" name="Rechthoek 53"/>
          <p:cNvSpPr/>
          <p:nvPr/>
        </p:nvSpPr>
        <p:spPr>
          <a:xfrm>
            <a:off x="5735996" y="2078985"/>
            <a:ext cx="1800020" cy="270003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34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 sz="2000" b="1" dirty="0">
              <a:solidFill>
                <a:schemeClr val="accent1"/>
              </a:solidFill>
            </a:endParaRPr>
          </a:p>
        </p:txBody>
      </p:sp>
      <p:sp>
        <p:nvSpPr>
          <p:cNvPr id="55" name="Rechthoek 54"/>
          <p:cNvSpPr/>
          <p:nvPr/>
        </p:nvSpPr>
        <p:spPr>
          <a:xfrm>
            <a:off x="7536016" y="2078985"/>
            <a:ext cx="1800020" cy="270003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34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 sz="2000" b="1" dirty="0">
              <a:solidFill>
                <a:schemeClr val="accent1"/>
              </a:solidFill>
            </a:endParaRPr>
          </a:p>
        </p:txBody>
      </p:sp>
      <p:sp>
        <p:nvSpPr>
          <p:cNvPr id="56" name="Rechthoek 55"/>
          <p:cNvSpPr/>
          <p:nvPr/>
        </p:nvSpPr>
        <p:spPr>
          <a:xfrm>
            <a:off x="9336036" y="2078985"/>
            <a:ext cx="1800020" cy="270003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34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 sz="2000" b="1" dirty="0">
              <a:solidFill>
                <a:schemeClr val="accent1"/>
              </a:solidFill>
            </a:endParaRPr>
          </a:p>
        </p:txBody>
      </p:sp>
      <p:sp>
        <p:nvSpPr>
          <p:cNvPr id="57" name="Rechthoek 56"/>
          <p:cNvSpPr/>
          <p:nvPr/>
        </p:nvSpPr>
        <p:spPr>
          <a:xfrm>
            <a:off x="3935976" y="2348988"/>
            <a:ext cx="1800020" cy="270003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34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2000" b="1" dirty="0">
                <a:solidFill>
                  <a:schemeClr val="accent1"/>
                </a:solidFill>
              </a:rPr>
              <a:t>X</a:t>
            </a:r>
          </a:p>
        </p:txBody>
      </p:sp>
      <p:sp>
        <p:nvSpPr>
          <p:cNvPr id="58" name="Rechthoek 57"/>
          <p:cNvSpPr/>
          <p:nvPr/>
        </p:nvSpPr>
        <p:spPr>
          <a:xfrm>
            <a:off x="5735996" y="2348988"/>
            <a:ext cx="1800020" cy="270003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34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 sz="2000" b="1" dirty="0">
              <a:solidFill>
                <a:schemeClr val="accent1"/>
              </a:solidFill>
            </a:endParaRPr>
          </a:p>
        </p:txBody>
      </p:sp>
      <p:sp>
        <p:nvSpPr>
          <p:cNvPr id="59" name="Rechthoek 58"/>
          <p:cNvSpPr/>
          <p:nvPr/>
        </p:nvSpPr>
        <p:spPr>
          <a:xfrm>
            <a:off x="7536016" y="2348988"/>
            <a:ext cx="1800020" cy="270003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34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 sz="2000" b="1" dirty="0">
              <a:solidFill>
                <a:schemeClr val="accent1"/>
              </a:solidFill>
            </a:endParaRPr>
          </a:p>
        </p:txBody>
      </p:sp>
      <p:sp>
        <p:nvSpPr>
          <p:cNvPr id="60" name="Rechthoek 59"/>
          <p:cNvSpPr/>
          <p:nvPr/>
        </p:nvSpPr>
        <p:spPr>
          <a:xfrm>
            <a:off x="9336036" y="2348988"/>
            <a:ext cx="1800020" cy="270003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34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 sz="2000" b="1" dirty="0">
              <a:solidFill>
                <a:schemeClr val="accent1"/>
              </a:solidFill>
            </a:endParaRPr>
          </a:p>
        </p:txBody>
      </p:sp>
      <p:sp>
        <p:nvSpPr>
          <p:cNvPr id="61" name="Rechthoek 60"/>
          <p:cNvSpPr/>
          <p:nvPr/>
        </p:nvSpPr>
        <p:spPr>
          <a:xfrm>
            <a:off x="3935976" y="2618991"/>
            <a:ext cx="1800020" cy="270003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34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2000" b="1" dirty="0">
                <a:solidFill>
                  <a:schemeClr val="accent1"/>
                </a:solidFill>
              </a:rPr>
              <a:t>X</a:t>
            </a:r>
          </a:p>
        </p:txBody>
      </p:sp>
      <p:sp>
        <p:nvSpPr>
          <p:cNvPr id="62" name="Rechthoek 61"/>
          <p:cNvSpPr/>
          <p:nvPr/>
        </p:nvSpPr>
        <p:spPr>
          <a:xfrm>
            <a:off x="5735996" y="2618991"/>
            <a:ext cx="1800020" cy="270003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34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 sz="2000" b="1" dirty="0">
              <a:solidFill>
                <a:schemeClr val="accent1"/>
              </a:solidFill>
            </a:endParaRPr>
          </a:p>
        </p:txBody>
      </p:sp>
      <p:sp>
        <p:nvSpPr>
          <p:cNvPr id="63" name="Rechthoek 62"/>
          <p:cNvSpPr/>
          <p:nvPr/>
        </p:nvSpPr>
        <p:spPr>
          <a:xfrm>
            <a:off x="7536016" y="2618991"/>
            <a:ext cx="1800020" cy="270003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34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 sz="2000" b="1" dirty="0">
              <a:solidFill>
                <a:schemeClr val="accent1"/>
              </a:solidFill>
            </a:endParaRPr>
          </a:p>
        </p:txBody>
      </p:sp>
      <p:sp>
        <p:nvSpPr>
          <p:cNvPr id="64" name="Rechthoek 63"/>
          <p:cNvSpPr/>
          <p:nvPr/>
        </p:nvSpPr>
        <p:spPr>
          <a:xfrm>
            <a:off x="9336036" y="2618991"/>
            <a:ext cx="1800020" cy="270003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34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 sz="2000" b="1" dirty="0">
              <a:solidFill>
                <a:schemeClr val="accent1"/>
              </a:solidFill>
            </a:endParaRPr>
          </a:p>
        </p:txBody>
      </p:sp>
      <p:sp>
        <p:nvSpPr>
          <p:cNvPr id="65" name="Rechthoek 64"/>
          <p:cNvSpPr/>
          <p:nvPr/>
        </p:nvSpPr>
        <p:spPr>
          <a:xfrm>
            <a:off x="3935976" y="2888994"/>
            <a:ext cx="1800020" cy="270003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34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2000" b="1" dirty="0">
                <a:solidFill>
                  <a:schemeClr val="accent1"/>
                </a:solidFill>
              </a:rPr>
              <a:t>X</a:t>
            </a:r>
          </a:p>
        </p:txBody>
      </p:sp>
      <p:sp>
        <p:nvSpPr>
          <p:cNvPr id="66" name="Rechthoek 65"/>
          <p:cNvSpPr/>
          <p:nvPr/>
        </p:nvSpPr>
        <p:spPr>
          <a:xfrm>
            <a:off x="5735996" y="2888994"/>
            <a:ext cx="1800020" cy="270003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34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 sz="2000" b="1" dirty="0">
              <a:solidFill>
                <a:schemeClr val="accent1"/>
              </a:solidFill>
            </a:endParaRPr>
          </a:p>
        </p:txBody>
      </p:sp>
      <p:sp>
        <p:nvSpPr>
          <p:cNvPr id="67" name="Rechthoek 66"/>
          <p:cNvSpPr/>
          <p:nvPr/>
        </p:nvSpPr>
        <p:spPr>
          <a:xfrm>
            <a:off x="7536016" y="2888994"/>
            <a:ext cx="1800020" cy="270003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34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 sz="2000" b="1" dirty="0">
              <a:solidFill>
                <a:schemeClr val="accent1"/>
              </a:solidFill>
            </a:endParaRPr>
          </a:p>
        </p:txBody>
      </p:sp>
      <p:sp>
        <p:nvSpPr>
          <p:cNvPr id="68" name="Rechthoek 67"/>
          <p:cNvSpPr/>
          <p:nvPr/>
        </p:nvSpPr>
        <p:spPr>
          <a:xfrm>
            <a:off x="9336036" y="2888994"/>
            <a:ext cx="1800020" cy="270003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34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 sz="2000" b="1" dirty="0">
              <a:solidFill>
                <a:schemeClr val="accent1"/>
              </a:solidFill>
            </a:endParaRPr>
          </a:p>
        </p:txBody>
      </p:sp>
      <p:sp>
        <p:nvSpPr>
          <p:cNvPr id="69" name="Rechthoek 68"/>
          <p:cNvSpPr/>
          <p:nvPr/>
        </p:nvSpPr>
        <p:spPr>
          <a:xfrm>
            <a:off x="3935976" y="3158997"/>
            <a:ext cx="1800020" cy="270003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34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 sz="2000" b="1" dirty="0">
              <a:solidFill>
                <a:schemeClr val="accent1"/>
              </a:solidFill>
            </a:endParaRPr>
          </a:p>
        </p:txBody>
      </p:sp>
      <p:sp>
        <p:nvSpPr>
          <p:cNvPr id="70" name="Rechthoek 69"/>
          <p:cNvSpPr/>
          <p:nvPr/>
        </p:nvSpPr>
        <p:spPr>
          <a:xfrm>
            <a:off x="5735996" y="3158997"/>
            <a:ext cx="1800020" cy="270003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34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 sz="2000" b="1" dirty="0">
              <a:solidFill>
                <a:schemeClr val="accent1"/>
              </a:solidFill>
            </a:endParaRPr>
          </a:p>
        </p:txBody>
      </p:sp>
      <p:sp>
        <p:nvSpPr>
          <p:cNvPr id="71" name="Rechthoek 70"/>
          <p:cNvSpPr/>
          <p:nvPr/>
        </p:nvSpPr>
        <p:spPr>
          <a:xfrm>
            <a:off x="7536016" y="3158997"/>
            <a:ext cx="1800020" cy="270003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34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 sz="2000" b="1" dirty="0">
              <a:solidFill>
                <a:schemeClr val="accent1"/>
              </a:solidFill>
            </a:endParaRPr>
          </a:p>
        </p:txBody>
      </p:sp>
      <p:sp>
        <p:nvSpPr>
          <p:cNvPr id="72" name="Rechthoek 71"/>
          <p:cNvSpPr/>
          <p:nvPr/>
        </p:nvSpPr>
        <p:spPr>
          <a:xfrm>
            <a:off x="9336036" y="3158997"/>
            <a:ext cx="1800020" cy="270003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34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2000" b="1" dirty="0">
                <a:solidFill>
                  <a:schemeClr val="accent1"/>
                </a:solidFill>
              </a:rPr>
              <a:t>X</a:t>
            </a:r>
          </a:p>
        </p:txBody>
      </p:sp>
      <p:sp>
        <p:nvSpPr>
          <p:cNvPr id="73" name="Rechthoek 72"/>
          <p:cNvSpPr/>
          <p:nvPr/>
        </p:nvSpPr>
        <p:spPr>
          <a:xfrm>
            <a:off x="3935976" y="3429000"/>
            <a:ext cx="1800020" cy="270003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34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 sz="2000" b="1" dirty="0">
              <a:solidFill>
                <a:schemeClr val="accent1"/>
              </a:solidFill>
            </a:endParaRPr>
          </a:p>
        </p:txBody>
      </p:sp>
      <p:sp>
        <p:nvSpPr>
          <p:cNvPr id="74" name="Rechthoek 73"/>
          <p:cNvSpPr/>
          <p:nvPr/>
        </p:nvSpPr>
        <p:spPr>
          <a:xfrm>
            <a:off x="5735996" y="3429000"/>
            <a:ext cx="1800020" cy="270003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34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 sz="2000" b="1" dirty="0">
              <a:solidFill>
                <a:schemeClr val="accent1"/>
              </a:solidFill>
            </a:endParaRPr>
          </a:p>
        </p:txBody>
      </p:sp>
      <p:sp>
        <p:nvSpPr>
          <p:cNvPr id="75" name="Rechthoek 74"/>
          <p:cNvSpPr/>
          <p:nvPr/>
        </p:nvSpPr>
        <p:spPr>
          <a:xfrm>
            <a:off x="7536016" y="3429000"/>
            <a:ext cx="1800020" cy="270003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34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 sz="2000" b="1" dirty="0">
              <a:solidFill>
                <a:schemeClr val="accent1"/>
              </a:solidFill>
            </a:endParaRPr>
          </a:p>
        </p:txBody>
      </p:sp>
      <p:sp>
        <p:nvSpPr>
          <p:cNvPr id="76" name="Rechthoek 75"/>
          <p:cNvSpPr/>
          <p:nvPr/>
        </p:nvSpPr>
        <p:spPr>
          <a:xfrm>
            <a:off x="9336036" y="3429000"/>
            <a:ext cx="1800020" cy="270003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34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 sz="2000" b="1" dirty="0">
              <a:solidFill>
                <a:schemeClr val="accent1"/>
              </a:solidFill>
            </a:endParaRPr>
          </a:p>
        </p:txBody>
      </p:sp>
      <p:sp>
        <p:nvSpPr>
          <p:cNvPr id="77" name="Rechthoek 76"/>
          <p:cNvSpPr/>
          <p:nvPr/>
        </p:nvSpPr>
        <p:spPr>
          <a:xfrm>
            <a:off x="3935976" y="3699003"/>
            <a:ext cx="1800020" cy="270003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34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 sz="2000" b="1" dirty="0">
              <a:solidFill>
                <a:schemeClr val="accent1"/>
              </a:solidFill>
            </a:endParaRPr>
          </a:p>
        </p:txBody>
      </p:sp>
      <p:sp>
        <p:nvSpPr>
          <p:cNvPr id="78" name="Rechthoek 77"/>
          <p:cNvSpPr/>
          <p:nvPr/>
        </p:nvSpPr>
        <p:spPr>
          <a:xfrm>
            <a:off x="5735996" y="3699003"/>
            <a:ext cx="1800020" cy="270003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34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 sz="2000" b="1" dirty="0">
              <a:solidFill>
                <a:schemeClr val="accent1"/>
              </a:solidFill>
            </a:endParaRPr>
          </a:p>
        </p:txBody>
      </p:sp>
      <p:sp>
        <p:nvSpPr>
          <p:cNvPr id="79" name="Rechthoek 78"/>
          <p:cNvSpPr/>
          <p:nvPr/>
        </p:nvSpPr>
        <p:spPr>
          <a:xfrm>
            <a:off x="7536016" y="3699003"/>
            <a:ext cx="1800020" cy="270003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34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 sz="2000" b="1" dirty="0">
              <a:solidFill>
                <a:schemeClr val="accent1"/>
              </a:solidFill>
            </a:endParaRPr>
          </a:p>
        </p:txBody>
      </p:sp>
      <p:sp>
        <p:nvSpPr>
          <p:cNvPr id="80" name="Rechthoek 79"/>
          <p:cNvSpPr/>
          <p:nvPr/>
        </p:nvSpPr>
        <p:spPr>
          <a:xfrm>
            <a:off x="9336036" y="3699003"/>
            <a:ext cx="1800020" cy="270003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34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 sz="2000" b="1" dirty="0">
              <a:solidFill>
                <a:schemeClr val="accent1"/>
              </a:solidFill>
            </a:endParaRPr>
          </a:p>
        </p:txBody>
      </p:sp>
      <p:sp>
        <p:nvSpPr>
          <p:cNvPr id="81" name="Rechthoek 80"/>
          <p:cNvSpPr/>
          <p:nvPr/>
        </p:nvSpPr>
        <p:spPr>
          <a:xfrm>
            <a:off x="3935976" y="3969006"/>
            <a:ext cx="1800020" cy="270003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34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2000" b="1" dirty="0">
                <a:solidFill>
                  <a:schemeClr val="accent1"/>
                </a:solidFill>
              </a:rPr>
              <a:t>X</a:t>
            </a:r>
          </a:p>
        </p:txBody>
      </p:sp>
      <p:sp>
        <p:nvSpPr>
          <p:cNvPr id="82" name="Rechthoek 81"/>
          <p:cNvSpPr/>
          <p:nvPr/>
        </p:nvSpPr>
        <p:spPr>
          <a:xfrm>
            <a:off x="5735996" y="3969006"/>
            <a:ext cx="1800020" cy="270003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34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 sz="2000" b="1" dirty="0">
              <a:solidFill>
                <a:schemeClr val="accent1"/>
              </a:solidFill>
            </a:endParaRPr>
          </a:p>
        </p:txBody>
      </p:sp>
      <p:sp>
        <p:nvSpPr>
          <p:cNvPr id="83" name="Rechthoek 82"/>
          <p:cNvSpPr/>
          <p:nvPr/>
        </p:nvSpPr>
        <p:spPr>
          <a:xfrm>
            <a:off x="7536016" y="3969006"/>
            <a:ext cx="1800020" cy="270003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34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 sz="2000" b="1" dirty="0">
              <a:solidFill>
                <a:schemeClr val="accent1"/>
              </a:solidFill>
            </a:endParaRPr>
          </a:p>
        </p:txBody>
      </p:sp>
      <p:sp>
        <p:nvSpPr>
          <p:cNvPr id="84" name="Rechthoek 83"/>
          <p:cNvSpPr/>
          <p:nvPr/>
        </p:nvSpPr>
        <p:spPr>
          <a:xfrm>
            <a:off x="9336036" y="3969006"/>
            <a:ext cx="1800020" cy="270003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34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 sz="2000" b="1" dirty="0">
              <a:solidFill>
                <a:schemeClr val="accent1"/>
              </a:solidFill>
            </a:endParaRPr>
          </a:p>
        </p:txBody>
      </p:sp>
      <p:sp>
        <p:nvSpPr>
          <p:cNvPr id="85" name="Rechthoek 84"/>
          <p:cNvSpPr/>
          <p:nvPr/>
        </p:nvSpPr>
        <p:spPr>
          <a:xfrm>
            <a:off x="3935976" y="4239009"/>
            <a:ext cx="1800020" cy="270003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34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2000" b="1" dirty="0">
                <a:solidFill>
                  <a:schemeClr val="accent1"/>
                </a:solidFill>
              </a:rPr>
              <a:t>X</a:t>
            </a:r>
          </a:p>
        </p:txBody>
      </p:sp>
      <p:sp>
        <p:nvSpPr>
          <p:cNvPr id="86" name="Rechthoek 85"/>
          <p:cNvSpPr/>
          <p:nvPr/>
        </p:nvSpPr>
        <p:spPr>
          <a:xfrm>
            <a:off x="5735996" y="4239009"/>
            <a:ext cx="1800020" cy="270003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34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 sz="2000" b="1" dirty="0">
              <a:solidFill>
                <a:schemeClr val="accent1"/>
              </a:solidFill>
            </a:endParaRPr>
          </a:p>
        </p:txBody>
      </p:sp>
      <p:sp>
        <p:nvSpPr>
          <p:cNvPr id="87" name="Rechthoek 86"/>
          <p:cNvSpPr/>
          <p:nvPr/>
        </p:nvSpPr>
        <p:spPr>
          <a:xfrm>
            <a:off x="7536016" y="4239009"/>
            <a:ext cx="1800020" cy="270003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34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 sz="2000" b="1" dirty="0">
              <a:solidFill>
                <a:schemeClr val="accent1"/>
              </a:solidFill>
            </a:endParaRPr>
          </a:p>
        </p:txBody>
      </p:sp>
      <p:sp>
        <p:nvSpPr>
          <p:cNvPr id="88" name="Rechthoek 87"/>
          <p:cNvSpPr/>
          <p:nvPr/>
        </p:nvSpPr>
        <p:spPr>
          <a:xfrm>
            <a:off x="9336036" y="4239009"/>
            <a:ext cx="1800020" cy="270003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34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 sz="2000" b="1" dirty="0">
              <a:solidFill>
                <a:schemeClr val="accent1"/>
              </a:solidFill>
            </a:endParaRPr>
          </a:p>
        </p:txBody>
      </p:sp>
      <p:sp>
        <p:nvSpPr>
          <p:cNvPr id="89" name="Rechthoek 88"/>
          <p:cNvSpPr/>
          <p:nvPr/>
        </p:nvSpPr>
        <p:spPr>
          <a:xfrm>
            <a:off x="3935976" y="4509012"/>
            <a:ext cx="1800020" cy="270003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34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2000" b="1" dirty="0">
                <a:solidFill>
                  <a:schemeClr val="accent1"/>
                </a:solidFill>
              </a:rPr>
              <a:t>X</a:t>
            </a:r>
          </a:p>
        </p:txBody>
      </p:sp>
      <p:sp>
        <p:nvSpPr>
          <p:cNvPr id="90" name="Rechthoek 89"/>
          <p:cNvSpPr/>
          <p:nvPr/>
        </p:nvSpPr>
        <p:spPr>
          <a:xfrm>
            <a:off x="5735996" y="4509012"/>
            <a:ext cx="1800020" cy="270003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34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 sz="2000" b="1" dirty="0">
              <a:solidFill>
                <a:schemeClr val="accent1"/>
              </a:solidFill>
            </a:endParaRPr>
          </a:p>
        </p:txBody>
      </p:sp>
      <p:sp>
        <p:nvSpPr>
          <p:cNvPr id="91" name="Rechthoek 90"/>
          <p:cNvSpPr/>
          <p:nvPr/>
        </p:nvSpPr>
        <p:spPr>
          <a:xfrm>
            <a:off x="7536016" y="4509012"/>
            <a:ext cx="1800020" cy="270003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34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 sz="2000" b="1" dirty="0">
              <a:solidFill>
                <a:schemeClr val="accent1"/>
              </a:solidFill>
            </a:endParaRPr>
          </a:p>
        </p:txBody>
      </p:sp>
      <p:sp>
        <p:nvSpPr>
          <p:cNvPr id="92" name="Rechthoek 91"/>
          <p:cNvSpPr/>
          <p:nvPr/>
        </p:nvSpPr>
        <p:spPr>
          <a:xfrm>
            <a:off x="9336036" y="4509012"/>
            <a:ext cx="1800020" cy="270003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34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 sz="2000" b="1" dirty="0">
              <a:solidFill>
                <a:schemeClr val="accent1"/>
              </a:solidFill>
            </a:endParaRPr>
          </a:p>
        </p:txBody>
      </p:sp>
      <p:sp>
        <p:nvSpPr>
          <p:cNvPr id="93" name="Rechthoek 92"/>
          <p:cNvSpPr/>
          <p:nvPr/>
        </p:nvSpPr>
        <p:spPr>
          <a:xfrm>
            <a:off x="3935976" y="4779015"/>
            <a:ext cx="1800020" cy="270003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34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2000" b="1" dirty="0">
                <a:solidFill>
                  <a:schemeClr val="accent1"/>
                </a:solidFill>
              </a:rPr>
              <a:t>X</a:t>
            </a:r>
          </a:p>
        </p:txBody>
      </p:sp>
      <p:sp>
        <p:nvSpPr>
          <p:cNvPr id="94" name="Rechthoek 93"/>
          <p:cNvSpPr/>
          <p:nvPr/>
        </p:nvSpPr>
        <p:spPr>
          <a:xfrm>
            <a:off x="5735996" y="4779015"/>
            <a:ext cx="1800020" cy="270003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34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 sz="2000" b="1" dirty="0">
              <a:solidFill>
                <a:schemeClr val="accent1"/>
              </a:solidFill>
            </a:endParaRPr>
          </a:p>
        </p:txBody>
      </p:sp>
      <p:sp>
        <p:nvSpPr>
          <p:cNvPr id="95" name="Rechthoek 94"/>
          <p:cNvSpPr/>
          <p:nvPr/>
        </p:nvSpPr>
        <p:spPr>
          <a:xfrm>
            <a:off x="7536016" y="4779015"/>
            <a:ext cx="1800020" cy="270003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34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 sz="2000" b="1" dirty="0">
              <a:solidFill>
                <a:schemeClr val="accent1"/>
              </a:solidFill>
            </a:endParaRPr>
          </a:p>
        </p:txBody>
      </p:sp>
      <p:sp>
        <p:nvSpPr>
          <p:cNvPr id="96" name="Rechthoek 95"/>
          <p:cNvSpPr/>
          <p:nvPr/>
        </p:nvSpPr>
        <p:spPr>
          <a:xfrm>
            <a:off x="9336036" y="4779015"/>
            <a:ext cx="1800020" cy="270003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34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 sz="2000" b="1" dirty="0">
              <a:solidFill>
                <a:schemeClr val="accent1"/>
              </a:solidFill>
            </a:endParaRPr>
          </a:p>
        </p:txBody>
      </p:sp>
      <p:sp>
        <p:nvSpPr>
          <p:cNvPr id="97" name="Rechthoek 96"/>
          <p:cNvSpPr/>
          <p:nvPr/>
        </p:nvSpPr>
        <p:spPr>
          <a:xfrm>
            <a:off x="3935976" y="5049018"/>
            <a:ext cx="1800020" cy="270003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34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2000" b="1" dirty="0">
                <a:solidFill>
                  <a:schemeClr val="accent1"/>
                </a:solidFill>
              </a:rPr>
              <a:t>X</a:t>
            </a:r>
          </a:p>
        </p:txBody>
      </p:sp>
      <p:sp>
        <p:nvSpPr>
          <p:cNvPr id="98" name="Rechthoek 97"/>
          <p:cNvSpPr/>
          <p:nvPr/>
        </p:nvSpPr>
        <p:spPr>
          <a:xfrm>
            <a:off x="5735996" y="5049018"/>
            <a:ext cx="1800020" cy="270003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34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 sz="2000" b="1" dirty="0">
              <a:solidFill>
                <a:schemeClr val="accent1"/>
              </a:solidFill>
            </a:endParaRPr>
          </a:p>
        </p:txBody>
      </p:sp>
      <p:sp>
        <p:nvSpPr>
          <p:cNvPr id="99" name="Rechthoek 98"/>
          <p:cNvSpPr/>
          <p:nvPr/>
        </p:nvSpPr>
        <p:spPr>
          <a:xfrm>
            <a:off x="7536016" y="5049018"/>
            <a:ext cx="1800020" cy="270003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34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 sz="2000" b="1" dirty="0">
              <a:solidFill>
                <a:schemeClr val="accent1"/>
              </a:solidFill>
            </a:endParaRPr>
          </a:p>
        </p:txBody>
      </p:sp>
      <p:sp>
        <p:nvSpPr>
          <p:cNvPr id="100" name="Rechthoek 99"/>
          <p:cNvSpPr/>
          <p:nvPr/>
        </p:nvSpPr>
        <p:spPr>
          <a:xfrm>
            <a:off x="9336036" y="5049018"/>
            <a:ext cx="1800020" cy="270003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34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 sz="2000" b="1" dirty="0">
              <a:solidFill>
                <a:schemeClr val="accent1"/>
              </a:solidFill>
            </a:endParaRPr>
          </a:p>
        </p:txBody>
      </p:sp>
      <p:sp>
        <p:nvSpPr>
          <p:cNvPr id="101" name="Rechthoek 100"/>
          <p:cNvSpPr/>
          <p:nvPr/>
        </p:nvSpPr>
        <p:spPr>
          <a:xfrm>
            <a:off x="3935976" y="5319021"/>
            <a:ext cx="1800020" cy="270003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34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2000" b="1" dirty="0">
                <a:solidFill>
                  <a:schemeClr val="accent1"/>
                </a:solidFill>
              </a:rPr>
              <a:t>X</a:t>
            </a:r>
          </a:p>
        </p:txBody>
      </p:sp>
      <p:sp>
        <p:nvSpPr>
          <p:cNvPr id="102" name="Rechthoek 101"/>
          <p:cNvSpPr/>
          <p:nvPr/>
        </p:nvSpPr>
        <p:spPr>
          <a:xfrm>
            <a:off x="5735996" y="5319021"/>
            <a:ext cx="1800020" cy="270003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34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 sz="2000" b="1" dirty="0">
              <a:solidFill>
                <a:schemeClr val="accent1"/>
              </a:solidFill>
            </a:endParaRPr>
          </a:p>
        </p:txBody>
      </p:sp>
      <p:sp>
        <p:nvSpPr>
          <p:cNvPr id="103" name="Rechthoek 102"/>
          <p:cNvSpPr/>
          <p:nvPr/>
        </p:nvSpPr>
        <p:spPr>
          <a:xfrm>
            <a:off x="7536016" y="5319021"/>
            <a:ext cx="1800020" cy="270003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34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 sz="2000" b="1" dirty="0">
              <a:solidFill>
                <a:schemeClr val="accent1"/>
              </a:solidFill>
            </a:endParaRPr>
          </a:p>
        </p:txBody>
      </p:sp>
      <p:sp>
        <p:nvSpPr>
          <p:cNvPr id="104" name="Rechthoek 103"/>
          <p:cNvSpPr/>
          <p:nvPr/>
        </p:nvSpPr>
        <p:spPr>
          <a:xfrm>
            <a:off x="9336036" y="5319021"/>
            <a:ext cx="1800020" cy="270003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34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 sz="2000" b="1" dirty="0">
              <a:solidFill>
                <a:schemeClr val="accent1"/>
              </a:solidFill>
            </a:endParaRPr>
          </a:p>
        </p:txBody>
      </p:sp>
      <p:sp>
        <p:nvSpPr>
          <p:cNvPr id="105" name="Rechthoek 104"/>
          <p:cNvSpPr/>
          <p:nvPr/>
        </p:nvSpPr>
        <p:spPr>
          <a:xfrm>
            <a:off x="3935976" y="5589024"/>
            <a:ext cx="1800020" cy="270003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34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2000" b="1" dirty="0">
                <a:solidFill>
                  <a:schemeClr val="accent1"/>
                </a:solidFill>
              </a:rPr>
              <a:t>X</a:t>
            </a:r>
          </a:p>
        </p:txBody>
      </p:sp>
      <p:sp>
        <p:nvSpPr>
          <p:cNvPr id="106" name="Rechthoek 105"/>
          <p:cNvSpPr/>
          <p:nvPr/>
        </p:nvSpPr>
        <p:spPr>
          <a:xfrm>
            <a:off x="5735996" y="5589024"/>
            <a:ext cx="1800020" cy="270003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34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 sz="2000" b="1" dirty="0">
              <a:solidFill>
                <a:schemeClr val="accent1"/>
              </a:solidFill>
            </a:endParaRPr>
          </a:p>
        </p:txBody>
      </p:sp>
      <p:sp>
        <p:nvSpPr>
          <p:cNvPr id="107" name="Rechthoek 106"/>
          <p:cNvSpPr/>
          <p:nvPr/>
        </p:nvSpPr>
        <p:spPr>
          <a:xfrm>
            <a:off x="7536016" y="5589024"/>
            <a:ext cx="1800020" cy="270003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34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 sz="2000" b="1" dirty="0">
              <a:solidFill>
                <a:schemeClr val="accent1"/>
              </a:solidFill>
            </a:endParaRPr>
          </a:p>
        </p:txBody>
      </p:sp>
      <p:sp>
        <p:nvSpPr>
          <p:cNvPr id="108" name="Rechthoek 107"/>
          <p:cNvSpPr/>
          <p:nvPr/>
        </p:nvSpPr>
        <p:spPr>
          <a:xfrm>
            <a:off x="9336036" y="5589024"/>
            <a:ext cx="1800020" cy="270003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34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 sz="2000" b="1" dirty="0">
              <a:solidFill>
                <a:schemeClr val="accent1"/>
              </a:solidFill>
            </a:endParaRPr>
          </a:p>
        </p:txBody>
      </p:sp>
      <p:sp>
        <p:nvSpPr>
          <p:cNvPr id="109" name="Rechthoek 108"/>
          <p:cNvSpPr/>
          <p:nvPr/>
        </p:nvSpPr>
        <p:spPr>
          <a:xfrm>
            <a:off x="3935976" y="5859027"/>
            <a:ext cx="1800020" cy="270003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34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 sz="2000" b="1" dirty="0">
              <a:solidFill>
                <a:schemeClr val="accent1"/>
              </a:solidFill>
            </a:endParaRPr>
          </a:p>
        </p:txBody>
      </p:sp>
      <p:sp>
        <p:nvSpPr>
          <p:cNvPr id="110" name="Rechthoek 109"/>
          <p:cNvSpPr/>
          <p:nvPr/>
        </p:nvSpPr>
        <p:spPr>
          <a:xfrm>
            <a:off x="5735996" y="5859027"/>
            <a:ext cx="1800020" cy="270003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34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 sz="2000" b="1" dirty="0">
              <a:solidFill>
                <a:schemeClr val="accent1"/>
              </a:solidFill>
            </a:endParaRPr>
          </a:p>
        </p:txBody>
      </p:sp>
      <p:sp>
        <p:nvSpPr>
          <p:cNvPr id="111" name="Rechthoek 110"/>
          <p:cNvSpPr/>
          <p:nvPr/>
        </p:nvSpPr>
        <p:spPr>
          <a:xfrm>
            <a:off x="7536016" y="5859027"/>
            <a:ext cx="1800020" cy="270003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34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 sz="2000" b="1" dirty="0">
              <a:solidFill>
                <a:schemeClr val="accent1"/>
              </a:solidFill>
            </a:endParaRPr>
          </a:p>
        </p:txBody>
      </p:sp>
      <p:sp>
        <p:nvSpPr>
          <p:cNvPr id="112" name="Rechthoek 111"/>
          <p:cNvSpPr/>
          <p:nvPr/>
        </p:nvSpPr>
        <p:spPr>
          <a:xfrm>
            <a:off x="9336036" y="5859027"/>
            <a:ext cx="1800020" cy="270003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34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 sz="2000" b="1" dirty="0">
              <a:solidFill>
                <a:schemeClr val="accent1"/>
              </a:solidFill>
            </a:endParaRPr>
          </a:p>
        </p:txBody>
      </p:sp>
      <p:sp>
        <p:nvSpPr>
          <p:cNvPr id="113" name="Rechthoek 112"/>
          <p:cNvSpPr/>
          <p:nvPr/>
        </p:nvSpPr>
        <p:spPr>
          <a:xfrm>
            <a:off x="3935976" y="6129030"/>
            <a:ext cx="1800020" cy="270003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34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2000" b="1" dirty="0">
                <a:solidFill>
                  <a:schemeClr val="accent1"/>
                </a:solidFill>
              </a:rPr>
              <a:t>X</a:t>
            </a:r>
          </a:p>
        </p:txBody>
      </p:sp>
      <p:sp>
        <p:nvSpPr>
          <p:cNvPr id="114" name="Rechthoek 113"/>
          <p:cNvSpPr/>
          <p:nvPr/>
        </p:nvSpPr>
        <p:spPr>
          <a:xfrm>
            <a:off x="5735996" y="6129030"/>
            <a:ext cx="1800020" cy="270003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34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 sz="2000" b="1" dirty="0">
              <a:solidFill>
                <a:schemeClr val="accent1"/>
              </a:solidFill>
            </a:endParaRPr>
          </a:p>
        </p:txBody>
      </p:sp>
      <p:sp>
        <p:nvSpPr>
          <p:cNvPr id="115" name="Rechthoek 114"/>
          <p:cNvSpPr/>
          <p:nvPr/>
        </p:nvSpPr>
        <p:spPr>
          <a:xfrm>
            <a:off x="7536016" y="6129030"/>
            <a:ext cx="1800020" cy="270003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34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 sz="2000" b="1" dirty="0">
              <a:solidFill>
                <a:schemeClr val="accent1"/>
              </a:solidFill>
            </a:endParaRPr>
          </a:p>
        </p:txBody>
      </p:sp>
      <p:sp>
        <p:nvSpPr>
          <p:cNvPr id="116" name="Rechthoek 115"/>
          <p:cNvSpPr/>
          <p:nvPr/>
        </p:nvSpPr>
        <p:spPr>
          <a:xfrm>
            <a:off x="9336036" y="6129030"/>
            <a:ext cx="1800020" cy="270003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34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 sz="2000" b="1" dirty="0">
              <a:solidFill>
                <a:schemeClr val="accent1"/>
              </a:solidFill>
            </a:endParaRPr>
          </a:p>
        </p:txBody>
      </p:sp>
      <p:sp>
        <p:nvSpPr>
          <p:cNvPr id="117" name="Rechthoek 116"/>
          <p:cNvSpPr/>
          <p:nvPr/>
        </p:nvSpPr>
        <p:spPr>
          <a:xfrm>
            <a:off x="3935976" y="6399033"/>
            <a:ext cx="1800020" cy="270003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34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2000" b="1" dirty="0">
                <a:solidFill>
                  <a:schemeClr val="accent1"/>
                </a:solidFill>
              </a:rPr>
              <a:t>X</a:t>
            </a:r>
          </a:p>
        </p:txBody>
      </p:sp>
      <p:sp>
        <p:nvSpPr>
          <p:cNvPr id="118" name="Rechthoek 117"/>
          <p:cNvSpPr/>
          <p:nvPr/>
        </p:nvSpPr>
        <p:spPr>
          <a:xfrm>
            <a:off x="5735996" y="6399033"/>
            <a:ext cx="1800020" cy="270003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34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 sz="2000" b="1" dirty="0">
              <a:solidFill>
                <a:schemeClr val="accent1"/>
              </a:solidFill>
            </a:endParaRPr>
          </a:p>
        </p:txBody>
      </p:sp>
      <p:sp>
        <p:nvSpPr>
          <p:cNvPr id="119" name="Rechthoek 118"/>
          <p:cNvSpPr/>
          <p:nvPr/>
        </p:nvSpPr>
        <p:spPr>
          <a:xfrm>
            <a:off x="7536016" y="6399033"/>
            <a:ext cx="1800020" cy="270003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34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 sz="2000" b="1" dirty="0">
              <a:solidFill>
                <a:schemeClr val="accent1"/>
              </a:solidFill>
            </a:endParaRPr>
          </a:p>
        </p:txBody>
      </p:sp>
      <p:sp>
        <p:nvSpPr>
          <p:cNvPr id="120" name="Rechthoek 119"/>
          <p:cNvSpPr/>
          <p:nvPr/>
        </p:nvSpPr>
        <p:spPr>
          <a:xfrm>
            <a:off x="9336036" y="6399033"/>
            <a:ext cx="1800020" cy="270003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34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 sz="2000" b="1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8345827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nl-BE" dirty="0" err="1"/>
              <a:t>how</a:t>
            </a:r>
            <a:r>
              <a:rPr lang="nl-BE" dirty="0"/>
              <a:t> </a:t>
            </a:r>
            <a:r>
              <a:rPr lang="nl-BE" dirty="0" err="1"/>
              <a:t>it</a:t>
            </a:r>
            <a:r>
              <a:rPr lang="nl-BE" dirty="0"/>
              <a:t> </a:t>
            </a:r>
            <a:r>
              <a:rPr lang="nl-BE" dirty="0" err="1"/>
              <a:t>works</a:t>
            </a:r>
            <a:r>
              <a:rPr lang="nl-BE" dirty="0"/>
              <a:t> …</a:t>
            </a:r>
            <a:br>
              <a:rPr lang="nl-BE" dirty="0"/>
            </a:br>
            <a:r>
              <a:rPr lang="nl-BE" dirty="0"/>
              <a:t>event handling made easy</a:t>
            </a:r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5284593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nl-BE" b="1" dirty="0" err="1"/>
              <a:t>moose</a:t>
            </a:r>
            <a:r>
              <a:rPr lang="nl-BE" dirty="0"/>
              <a:t> </a:t>
            </a:r>
            <a:r>
              <a:rPr lang="nl-BE" sz="4800" dirty="0" err="1"/>
              <a:t>for</a:t>
            </a:r>
            <a:r>
              <a:rPr lang="nl-BE" dirty="0"/>
              <a:t> </a:t>
            </a:r>
            <a:r>
              <a:rPr lang="nl-BE" dirty="0" err="1"/>
              <a:t>dcs</a:t>
            </a:r>
            <a:r>
              <a:rPr lang="nl-BE" dirty="0"/>
              <a:t> </a:t>
            </a:r>
            <a:r>
              <a:rPr lang="nl-BE" dirty="0" err="1"/>
              <a:t>world</a:t>
            </a:r>
            <a:br>
              <a:rPr lang="nl-BE" dirty="0"/>
            </a:br>
            <a:r>
              <a:rPr lang="nl-BE" sz="3600" dirty="0">
                <a:solidFill>
                  <a:schemeClr val="accent1"/>
                </a:solidFill>
              </a:rPr>
              <a:t>EVT-100 - </a:t>
            </a:r>
            <a:r>
              <a:rPr lang="nl-BE" sz="3600" dirty="0" err="1">
                <a:solidFill>
                  <a:schemeClr val="accent1"/>
                </a:solidFill>
              </a:rPr>
              <a:t>OnEventShot</a:t>
            </a:r>
            <a:r>
              <a:rPr lang="nl-BE" sz="3600" dirty="0">
                <a:solidFill>
                  <a:schemeClr val="accent1"/>
                </a:solidFill>
              </a:rPr>
              <a:t> </a:t>
            </a:r>
            <a:r>
              <a:rPr lang="nl-BE" sz="3600" dirty="0" err="1">
                <a:solidFill>
                  <a:schemeClr val="accent1"/>
                </a:solidFill>
              </a:rPr>
              <a:t>Example</a:t>
            </a:r>
            <a:endParaRPr lang="nl-BE" sz="3600" dirty="0"/>
          </a:p>
        </p:txBody>
      </p:sp>
      <p:sp>
        <p:nvSpPr>
          <p:cNvPr id="3" name="Ondertitel 2"/>
          <p:cNvSpPr>
            <a:spLocks noGrp="1"/>
          </p:cNvSpPr>
          <p:nvPr>
            <p:ph type="subTitle" idx="1"/>
          </p:nvPr>
        </p:nvSpPr>
        <p:spPr>
          <a:xfrm>
            <a:off x="1524000" y="5359781"/>
            <a:ext cx="9144000" cy="130925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>
              <a:lnSpc>
                <a:spcPct val="85000"/>
              </a:lnSpc>
              <a:spcBef>
                <a:spcPct val="0"/>
              </a:spcBef>
            </a:pPr>
            <a:r>
              <a:rPr lang="nl-BE" sz="4000" cap="all" dirty="0">
                <a:effectLst>
                  <a:glow rad="228600">
                    <a:schemeClr val="bg1">
                      <a:alpha val="76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5318058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nl-BE" b="1" dirty="0" err="1"/>
              <a:t>moose</a:t>
            </a:r>
            <a:r>
              <a:rPr lang="nl-BE" dirty="0"/>
              <a:t> </a:t>
            </a:r>
            <a:r>
              <a:rPr lang="nl-BE" sz="4800" dirty="0" err="1"/>
              <a:t>for</a:t>
            </a:r>
            <a:r>
              <a:rPr lang="nl-BE" dirty="0"/>
              <a:t> </a:t>
            </a:r>
            <a:r>
              <a:rPr lang="nl-BE" dirty="0" err="1"/>
              <a:t>dcs</a:t>
            </a:r>
            <a:r>
              <a:rPr lang="nl-BE" dirty="0"/>
              <a:t> </a:t>
            </a:r>
            <a:r>
              <a:rPr lang="nl-BE" dirty="0" err="1"/>
              <a:t>world</a:t>
            </a:r>
            <a:br>
              <a:rPr lang="nl-BE" dirty="0"/>
            </a:br>
            <a:r>
              <a:rPr lang="nl-BE" sz="3600" dirty="0">
                <a:solidFill>
                  <a:schemeClr val="accent1"/>
                </a:solidFill>
              </a:rPr>
              <a:t>EVT-101 - </a:t>
            </a:r>
            <a:r>
              <a:rPr lang="nl-BE" sz="3600" dirty="0" err="1">
                <a:solidFill>
                  <a:schemeClr val="accent1"/>
                </a:solidFill>
              </a:rPr>
              <a:t>OnEventHit</a:t>
            </a:r>
            <a:r>
              <a:rPr lang="nl-BE" sz="3600" dirty="0">
                <a:solidFill>
                  <a:schemeClr val="accent1"/>
                </a:solidFill>
              </a:rPr>
              <a:t> </a:t>
            </a:r>
            <a:r>
              <a:rPr lang="nl-BE" sz="3600" dirty="0" err="1">
                <a:solidFill>
                  <a:schemeClr val="accent1"/>
                </a:solidFill>
              </a:rPr>
              <a:t>Example</a:t>
            </a:r>
            <a:endParaRPr lang="nl-BE" sz="3600" dirty="0"/>
          </a:p>
        </p:txBody>
      </p:sp>
      <p:sp>
        <p:nvSpPr>
          <p:cNvPr id="3" name="Ondertitel 2"/>
          <p:cNvSpPr>
            <a:spLocks noGrp="1"/>
          </p:cNvSpPr>
          <p:nvPr>
            <p:ph type="subTitle" idx="1"/>
          </p:nvPr>
        </p:nvSpPr>
        <p:spPr>
          <a:xfrm>
            <a:off x="1524000" y="5359781"/>
            <a:ext cx="9144000" cy="130925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>
              <a:lnSpc>
                <a:spcPct val="85000"/>
              </a:lnSpc>
              <a:spcBef>
                <a:spcPct val="0"/>
              </a:spcBef>
            </a:pPr>
            <a:r>
              <a:rPr lang="nl-BE" sz="4000" cap="all" dirty="0">
                <a:effectLst>
                  <a:glow rad="228600">
                    <a:schemeClr val="bg1">
                      <a:alpha val="76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7246827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nl-BE" b="1" dirty="0" err="1"/>
              <a:t>moose</a:t>
            </a:r>
            <a:r>
              <a:rPr lang="nl-BE" dirty="0"/>
              <a:t> </a:t>
            </a:r>
            <a:r>
              <a:rPr lang="nl-BE" sz="4800" dirty="0" err="1"/>
              <a:t>for</a:t>
            </a:r>
            <a:r>
              <a:rPr lang="nl-BE" dirty="0"/>
              <a:t> </a:t>
            </a:r>
            <a:r>
              <a:rPr lang="nl-BE" dirty="0" err="1"/>
              <a:t>dcs</a:t>
            </a:r>
            <a:r>
              <a:rPr lang="nl-BE" dirty="0"/>
              <a:t> </a:t>
            </a:r>
            <a:r>
              <a:rPr lang="nl-BE" dirty="0" err="1"/>
              <a:t>world</a:t>
            </a:r>
            <a:br>
              <a:rPr lang="nl-BE" dirty="0"/>
            </a:br>
            <a:r>
              <a:rPr lang="nl-BE" sz="3600" dirty="0">
                <a:solidFill>
                  <a:schemeClr val="accent1"/>
                </a:solidFill>
              </a:rPr>
              <a:t>EVT-102 - </a:t>
            </a:r>
            <a:r>
              <a:rPr lang="nl-BE" sz="3600" dirty="0" err="1">
                <a:solidFill>
                  <a:schemeClr val="accent1"/>
                </a:solidFill>
              </a:rPr>
              <a:t>OnEventTakeoff</a:t>
            </a:r>
            <a:r>
              <a:rPr lang="nl-BE" sz="3600" dirty="0">
                <a:solidFill>
                  <a:schemeClr val="accent1"/>
                </a:solidFill>
              </a:rPr>
              <a:t> </a:t>
            </a:r>
            <a:r>
              <a:rPr lang="nl-BE" sz="3600" dirty="0" err="1">
                <a:solidFill>
                  <a:schemeClr val="accent1"/>
                </a:solidFill>
              </a:rPr>
              <a:t>Example</a:t>
            </a:r>
            <a:endParaRPr lang="nl-BE" sz="3600" dirty="0"/>
          </a:p>
        </p:txBody>
      </p:sp>
      <p:sp>
        <p:nvSpPr>
          <p:cNvPr id="3" name="Ondertitel 2"/>
          <p:cNvSpPr>
            <a:spLocks noGrp="1"/>
          </p:cNvSpPr>
          <p:nvPr>
            <p:ph type="subTitle" idx="1"/>
          </p:nvPr>
        </p:nvSpPr>
        <p:spPr>
          <a:xfrm>
            <a:off x="1524000" y="5359781"/>
            <a:ext cx="9144000" cy="130925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>
              <a:lnSpc>
                <a:spcPct val="85000"/>
              </a:lnSpc>
              <a:spcBef>
                <a:spcPct val="0"/>
              </a:spcBef>
            </a:pPr>
            <a:r>
              <a:rPr lang="nl-BE" sz="4000" cap="all" dirty="0">
                <a:effectLst>
                  <a:glow rad="228600">
                    <a:schemeClr val="bg1">
                      <a:alpha val="76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0657542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nl-BE" b="1" dirty="0" err="1"/>
              <a:t>moose</a:t>
            </a:r>
            <a:r>
              <a:rPr lang="nl-BE" dirty="0"/>
              <a:t> </a:t>
            </a:r>
            <a:r>
              <a:rPr lang="nl-BE" sz="4800" dirty="0" err="1"/>
              <a:t>for</a:t>
            </a:r>
            <a:r>
              <a:rPr lang="nl-BE" dirty="0"/>
              <a:t> </a:t>
            </a:r>
            <a:r>
              <a:rPr lang="nl-BE" dirty="0" err="1"/>
              <a:t>dcs</a:t>
            </a:r>
            <a:r>
              <a:rPr lang="nl-BE" dirty="0"/>
              <a:t> </a:t>
            </a:r>
            <a:r>
              <a:rPr lang="nl-BE" dirty="0" err="1"/>
              <a:t>world</a:t>
            </a:r>
            <a:br>
              <a:rPr lang="nl-BE" dirty="0"/>
            </a:br>
            <a:r>
              <a:rPr lang="nl-BE" sz="3600" dirty="0">
                <a:solidFill>
                  <a:schemeClr val="accent1"/>
                </a:solidFill>
              </a:rPr>
              <a:t>EVT-103 - </a:t>
            </a:r>
            <a:r>
              <a:rPr lang="nl-BE" sz="3600" dirty="0" err="1">
                <a:solidFill>
                  <a:schemeClr val="accent1"/>
                </a:solidFill>
              </a:rPr>
              <a:t>OnEventLand</a:t>
            </a:r>
            <a:r>
              <a:rPr lang="nl-BE" sz="3600" dirty="0">
                <a:solidFill>
                  <a:schemeClr val="accent1"/>
                </a:solidFill>
              </a:rPr>
              <a:t> </a:t>
            </a:r>
            <a:r>
              <a:rPr lang="nl-BE" sz="3600" dirty="0" err="1">
                <a:solidFill>
                  <a:schemeClr val="accent1"/>
                </a:solidFill>
              </a:rPr>
              <a:t>Example</a:t>
            </a:r>
            <a:endParaRPr lang="nl-BE" sz="3600" dirty="0"/>
          </a:p>
        </p:txBody>
      </p:sp>
      <p:sp>
        <p:nvSpPr>
          <p:cNvPr id="3" name="Ondertitel 2"/>
          <p:cNvSpPr>
            <a:spLocks noGrp="1"/>
          </p:cNvSpPr>
          <p:nvPr>
            <p:ph type="subTitle" idx="1"/>
          </p:nvPr>
        </p:nvSpPr>
        <p:spPr>
          <a:xfrm>
            <a:off x="1524000" y="5359781"/>
            <a:ext cx="9144000" cy="130925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>
              <a:lnSpc>
                <a:spcPct val="85000"/>
              </a:lnSpc>
              <a:spcBef>
                <a:spcPct val="0"/>
              </a:spcBef>
            </a:pPr>
            <a:r>
              <a:rPr lang="nl-BE" sz="4000" cap="all" dirty="0">
                <a:effectLst>
                  <a:glow rad="228600">
                    <a:schemeClr val="bg1">
                      <a:alpha val="76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40040503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Rechthoek 30"/>
          <p:cNvSpPr/>
          <p:nvPr/>
        </p:nvSpPr>
        <p:spPr>
          <a:xfrm>
            <a:off x="785940" y="1988984"/>
            <a:ext cx="10620119" cy="4770052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34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r>
              <a:rPr lang="nl-BE" sz="2000" b="1" dirty="0">
                <a:solidFill>
                  <a:schemeClr val="accent1"/>
                </a:solidFill>
              </a:rPr>
              <a:t>Running Mission     DCS Events                                                                Event Handling</a:t>
            </a:r>
          </a:p>
        </p:txBody>
      </p:sp>
      <p:sp>
        <p:nvSpPr>
          <p:cNvPr id="59" name="Pijl: rechts 58"/>
          <p:cNvSpPr/>
          <p:nvPr/>
        </p:nvSpPr>
        <p:spPr>
          <a:xfrm>
            <a:off x="1145946" y="2528989"/>
            <a:ext cx="9810108" cy="4050045"/>
          </a:xfrm>
          <a:prstGeom prst="rightArrow">
            <a:avLst>
              <a:gd name="adj1" fmla="val 44947"/>
              <a:gd name="adj2" fmla="val 29573"/>
            </a:avLst>
          </a:prstGeom>
          <a:gradFill flip="none" rotWithShape="1">
            <a:gsLst>
              <a:gs pos="0">
                <a:schemeClr val="accent3">
                  <a:alpha val="20000"/>
                </a:schemeClr>
              </a:gs>
              <a:gs pos="100000">
                <a:schemeClr val="accent3">
                  <a:alpha val="20000"/>
                </a:schemeClr>
              </a:gs>
              <a:gs pos="52000">
                <a:schemeClr val="accent3"/>
              </a:gs>
            </a:gsLst>
            <a:lin ang="10800000" scaled="1"/>
            <a:tileRect/>
          </a:gradFill>
          <a:ln w="19050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2000" b="1" dirty="0">
                <a:solidFill>
                  <a:schemeClr val="tx1"/>
                </a:solidFill>
              </a:rPr>
              <a:t>Dispatch </a:t>
            </a:r>
            <a:br>
              <a:rPr lang="nl-BE" sz="2000" b="1" dirty="0">
                <a:solidFill>
                  <a:schemeClr val="tx1"/>
                </a:solidFill>
              </a:rPr>
            </a:br>
            <a:r>
              <a:rPr lang="nl-BE" sz="2000" b="1" dirty="0" err="1">
                <a:solidFill>
                  <a:schemeClr val="tx1"/>
                </a:solidFill>
              </a:rPr>
              <a:t>the</a:t>
            </a:r>
            <a:r>
              <a:rPr lang="nl-BE" sz="2000" b="1" dirty="0">
                <a:solidFill>
                  <a:schemeClr val="tx1"/>
                </a:solidFill>
              </a:rPr>
              <a:t> DCS Events </a:t>
            </a:r>
            <a:br>
              <a:rPr lang="nl-BE" sz="2000" b="1" dirty="0">
                <a:solidFill>
                  <a:schemeClr val="tx1"/>
                </a:solidFill>
              </a:rPr>
            </a:br>
            <a:r>
              <a:rPr lang="nl-BE" sz="2000" b="1" dirty="0" err="1">
                <a:solidFill>
                  <a:schemeClr val="tx1"/>
                </a:solidFill>
              </a:rPr>
              <a:t>to</a:t>
            </a:r>
            <a:r>
              <a:rPr lang="nl-BE" sz="2000" b="1" dirty="0">
                <a:solidFill>
                  <a:schemeClr val="tx1"/>
                </a:solidFill>
              </a:rPr>
              <a:t> </a:t>
            </a:r>
            <a:r>
              <a:rPr lang="nl-BE" sz="2000" b="1" dirty="0" err="1">
                <a:solidFill>
                  <a:schemeClr val="tx1"/>
                </a:solidFill>
              </a:rPr>
              <a:t>the</a:t>
            </a:r>
            <a:r>
              <a:rPr lang="nl-BE" sz="2000" b="1" dirty="0">
                <a:solidFill>
                  <a:schemeClr val="tx1"/>
                </a:solidFill>
              </a:rPr>
              <a:t> MOOSE </a:t>
            </a:r>
            <a:br>
              <a:rPr lang="nl-BE" sz="2000" b="1" dirty="0">
                <a:solidFill>
                  <a:schemeClr val="tx1"/>
                </a:solidFill>
              </a:rPr>
            </a:br>
            <a:r>
              <a:rPr lang="nl-BE" sz="2000" b="1" dirty="0" err="1">
                <a:solidFill>
                  <a:schemeClr val="tx1"/>
                </a:solidFill>
              </a:rPr>
              <a:t>Objects</a:t>
            </a:r>
            <a:r>
              <a:rPr lang="nl-BE" sz="2000" b="1" dirty="0">
                <a:solidFill>
                  <a:schemeClr val="tx1"/>
                </a:solidFill>
              </a:rPr>
              <a:t> </a:t>
            </a:r>
            <a:br>
              <a:rPr lang="nl-BE" sz="2000" b="1" dirty="0">
                <a:solidFill>
                  <a:schemeClr val="tx1"/>
                </a:solidFill>
              </a:rPr>
            </a:br>
            <a:r>
              <a:rPr lang="nl-BE" sz="2000" b="1" dirty="0" err="1">
                <a:solidFill>
                  <a:schemeClr val="tx1"/>
                </a:solidFill>
              </a:rPr>
              <a:t>for</a:t>
            </a:r>
            <a:r>
              <a:rPr lang="nl-BE" sz="2000" b="1" dirty="0">
                <a:solidFill>
                  <a:schemeClr val="tx1"/>
                </a:solidFill>
              </a:rPr>
              <a:t> processing</a:t>
            </a:r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EVENT HANDLING CONCEPT</a:t>
            </a:r>
          </a:p>
        </p:txBody>
      </p:sp>
      <p:sp>
        <p:nvSpPr>
          <p:cNvPr id="16" name="Afgeronde rechthoek 18"/>
          <p:cNvSpPr/>
          <p:nvPr/>
        </p:nvSpPr>
        <p:spPr>
          <a:xfrm>
            <a:off x="8616028" y="2528990"/>
            <a:ext cx="1260014" cy="450005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400" b="1" dirty="0">
                <a:solidFill>
                  <a:schemeClr val="accent1"/>
                </a:solidFill>
              </a:rPr>
              <a:t>_DATABASE</a:t>
            </a:r>
          </a:p>
        </p:txBody>
      </p:sp>
      <p:sp>
        <p:nvSpPr>
          <p:cNvPr id="21" name="Ovaal 20"/>
          <p:cNvSpPr/>
          <p:nvPr/>
        </p:nvSpPr>
        <p:spPr>
          <a:xfrm>
            <a:off x="2495960" y="3068996"/>
            <a:ext cx="540006" cy="540006"/>
          </a:xfrm>
          <a:prstGeom prst="ellipse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2" name="Afbeelding 21"/>
          <p:cNvPicPr>
            <a:picLocks noChangeAspect="1"/>
          </p:cNvPicPr>
          <p:nvPr/>
        </p:nvPicPr>
        <p:blipFill>
          <a:blip r:embed="rId2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495960" y="3158998"/>
            <a:ext cx="540006" cy="327783"/>
          </a:xfrm>
          <a:prstGeom prst="rect">
            <a:avLst/>
          </a:prstGeom>
        </p:spPr>
      </p:pic>
      <p:sp>
        <p:nvSpPr>
          <p:cNvPr id="23" name="Ovaal 22"/>
          <p:cNvSpPr/>
          <p:nvPr/>
        </p:nvSpPr>
        <p:spPr>
          <a:xfrm>
            <a:off x="965943" y="4689014"/>
            <a:ext cx="540006" cy="540006"/>
          </a:xfrm>
          <a:prstGeom prst="ellipse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4" name="Afbeelding 23"/>
          <p:cNvPicPr>
            <a:picLocks noChangeAspect="1"/>
          </p:cNvPicPr>
          <p:nvPr/>
        </p:nvPicPr>
        <p:blipFill>
          <a:blip r:embed="rId2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965943" y="4779016"/>
            <a:ext cx="540006" cy="327783"/>
          </a:xfrm>
          <a:prstGeom prst="rect">
            <a:avLst/>
          </a:prstGeom>
        </p:spPr>
      </p:pic>
      <p:sp>
        <p:nvSpPr>
          <p:cNvPr id="27" name="Ovaal 26"/>
          <p:cNvSpPr/>
          <p:nvPr/>
        </p:nvSpPr>
        <p:spPr>
          <a:xfrm>
            <a:off x="1235946" y="3519001"/>
            <a:ext cx="540006" cy="540006"/>
          </a:xfrm>
          <a:prstGeom prst="ellipse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8" name="Afbeelding 27"/>
          <p:cNvPicPr>
            <a:picLocks noChangeAspect="1"/>
          </p:cNvPicPr>
          <p:nvPr/>
        </p:nvPicPr>
        <p:blipFill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235946" y="3609003"/>
            <a:ext cx="540006" cy="327783"/>
          </a:xfrm>
          <a:prstGeom prst="rect">
            <a:avLst/>
          </a:prstGeom>
        </p:spPr>
      </p:pic>
      <p:sp>
        <p:nvSpPr>
          <p:cNvPr id="29" name="Ovaal 28"/>
          <p:cNvSpPr/>
          <p:nvPr/>
        </p:nvSpPr>
        <p:spPr>
          <a:xfrm>
            <a:off x="1145945" y="5949028"/>
            <a:ext cx="540006" cy="540006"/>
          </a:xfrm>
          <a:prstGeom prst="ellipse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0" name="Afbeelding 29"/>
          <p:cNvPicPr>
            <a:picLocks noChangeAspect="1"/>
          </p:cNvPicPr>
          <p:nvPr/>
        </p:nvPicPr>
        <p:blipFill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145945" y="6039030"/>
            <a:ext cx="540006" cy="327783"/>
          </a:xfrm>
          <a:prstGeom prst="rect">
            <a:avLst/>
          </a:prstGeom>
        </p:spPr>
      </p:pic>
      <p:grpSp>
        <p:nvGrpSpPr>
          <p:cNvPr id="32" name="Groep 31"/>
          <p:cNvGrpSpPr/>
          <p:nvPr/>
        </p:nvGrpSpPr>
        <p:grpSpPr>
          <a:xfrm rot="2843685">
            <a:off x="2157460" y="5430527"/>
            <a:ext cx="540007" cy="540007"/>
            <a:chOff x="3665972" y="2888994"/>
            <a:chExt cx="540007" cy="540007"/>
          </a:xfrm>
        </p:grpSpPr>
        <p:sp>
          <p:nvSpPr>
            <p:cNvPr id="33" name="Ovaal 32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34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4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36" name="Groep 35"/>
          <p:cNvGrpSpPr/>
          <p:nvPr/>
        </p:nvGrpSpPr>
        <p:grpSpPr>
          <a:xfrm rot="19896197">
            <a:off x="2231875" y="4154925"/>
            <a:ext cx="540007" cy="540007"/>
            <a:chOff x="3665972" y="2888994"/>
            <a:chExt cx="540007" cy="540007"/>
          </a:xfrm>
        </p:grpSpPr>
        <p:sp>
          <p:nvSpPr>
            <p:cNvPr id="37" name="Ovaal 36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38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4">
              <a:duotone>
                <a:schemeClr val="accent2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39" name="Groep 38"/>
          <p:cNvGrpSpPr/>
          <p:nvPr/>
        </p:nvGrpSpPr>
        <p:grpSpPr>
          <a:xfrm rot="14666523">
            <a:off x="3491889" y="3069061"/>
            <a:ext cx="540007" cy="540007"/>
            <a:chOff x="3665972" y="2888994"/>
            <a:chExt cx="540007" cy="540007"/>
          </a:xfrm>
        </p:grpSpPr>
        <p:sp>
          <p:nvSpPr>
            <p:cNvPr id="40" name="Ovaal 39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41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4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42" name="Groep 41"/>
          <p:cNvGrpSpPr/>
          <p:nvPr/>
        </p:nvGrpSpPr>
        <p:grpSpPr>
          <a:xfrm rot="14666523">
            <a:off x="3486036" y="5769091"/>
            <a:ext cx="540007" cy="540007"/>
            <a:chOff x="3665972" y="2888994"/>
            <a:chExt cx="540007" cy="540007"/>
          </a:xfrm>
        </p:grpSpPr>
        <p:sp>
          <p:nvSpPr>
            <p:cNvPr id="43" name="Ovaal 42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44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4">
              <a:duotone>
                <a:schemeClr val="accent2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45" name="Groep 44"/>
          <p:cNvGrpSpPr/>
          <p:nvPr/>
        </p:nvGrpSpPr>
        <p:grpSpPr>
          <a:xfrm rot="2843685">
            <a:off x="3597476" y="5070523"/>
            <a:ext cx="540007" cy="540007"/>
            <a:chOff x="3665972" y="2888994"/>
            <a:chExt cx="540007" cy="540007"/>
          </a:xfrm>
        </p:grpSpPr>
        <p:sp>
          <p:nvSpPr>
            <p:cNvPr id="46" name="Ovaal 45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47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4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48" name="Afgeronde rechthoek 18"/>
          <p:cNvSpPr/>
          <p:nvPr/>
        </p:nvSpPr>
        <p:spPr>
          <a:xfrm>
            <a:off x="8166023" y="3248998"/>
            <a:ext cx="1260014" cy="450005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400" b="1" dirty="0">
                <a:solidFill>
                  <a:schemeClr val="accent1"/>
                </a:solidFill>
              </a:rPr>
              <a:t>SET_UNIT</a:t>
            </a:r>
          </a:p>
        </p:txBody>
      </p:sp>
      <p:sp>
        <p:nvSpPr>
          <p:cNvPr id="49" name="Afgeronde rechthoek 18"/>
          <p:cNvSpPr/>
          <p:nvPr/>
        </p:nvSpPr>
        <p:spPr>
          <a:xfrm>
            <a:off x="6996010" y="2708992"/>
            <a:ext cx="1260014" cy="450005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400" b="1" dirty="0">
                <a:solidFill>
                  <a:schemeClr val="accent1"/>
                </a:solidFill>
              </a:rPr>
              <a:t>SET_UNIT</a:t>
            </a:r>
          </a:p>
        </p:txBody>
      </p:sp>
      <p:sp>
        <p:nvSpPr>
          <p:cNvPr id="50" name="Afgeronde rechthoek 18"/>
          <p:cNvSpPr/>
          <p:nvPr/>
        </p:nvSpPr>
        <p:spPr>
          <a:xfrm>
            <a:off x="7266013" y="3879005"/>
            <a:ext cx="1260014" cy="450005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400" b="1" dirty="0">
                <a:solidFill>
                  <a:schemeClr val="accent1"/>
                </a:solidFill>
              </a:rPr>
              <a:t>GROUP</a:t>
            </a:r>
          </a:p>
        </p:txBody>
      </p:sp>
      <p:sp>
        <p:nvSpPr>
          <p:cNvPr id="51" name="Afgeronde rechthoek 18"/>
          <p:cNvSpPr/>
          <p:nvPr/>
        </p:nvSpPr>
        <p:spPr>
          <a:xfrm>
            <a:off x="6726007" y="4509012"/>
            <a:ext cx="1260014" cy="450005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400" b="1" dirty="0">
                <a:solidFill>
                  <a:schemeClr val="accent1"/>
                </a:solidFill>
              </a:rPr>
              <a:t>GROUP</a:t>
            </a:r>
          </a:p>
        </p:txBody>
      </p:sp>
      <p:sp>
        <p:nvSpPr>
          <p:cNvPr id="52" name="Afgeronde rechthoek 18"/>
          <p:cNvSpPr/>
          <p:nvPr/>
        </p:nvSpPr>
        <p:spPr>
          <a:xfrm>
            <a:off x="7446015" y="5229020"/>
            <a:ext cx="1260014" cy="450005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400" b="1" dirty="0">
                <a:solidFill>
                  <a:schemeClr val="accent1"/>
                </a:solidFill>
              </a:rPr>
              <a:t>SET_GROUP</a:t>
            </a:r>
          </a:p>
        </p:txBody>
      </p:sp>
      <p:sp>
        <p:nvSpPr>
          <p:cNvPr id="53" name="Afgeronde rechthoek 18"/>
          <p:cNvSpPr/>
          <p:nvPr/>
        </p:nvSpPr>
        <p:spPr>
          <a:xfrm>
            <a:off x="6996010" y="5859027"/>
            <a:ext cx="1260014" cy="450005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400" b="1" dirty="0">
                <a:solidFill>
                  <a:schemeClr val="accent1"/>
                </a:solidFill>
              </a:rPr>
              <a:t>GROUP</a:t>
            </a:r>
          </a:p>
        </p:txBody>
      </p:sp>
      <p:sp>
        <p:nvSpPr>
          <p:cNvPr id="54" name="Afgeronde rechthoek 18"/>
          <p:cNvSpPr/>
          <p:nvPr/>
        </p:nvSpPr>
        <p:spPr>
          <a:xfrm>
            <a:off x="8616028" y="4599013"/>
            <a:ext cx="1260014" cy="450005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400" b="1" dirty="0">
                <a:solidFill>
                  <a:schemeClr val="accent1"/>
                </a:solidFill>
              </a:rPr>
              <a:t>SET_</a:t>
            </a:r>
            <a:br>
              <a:rPr lang="nl-BE" sz="1400" b="1" dirty="0">
                <a:solidFill>
                  <a:schemeClr val="accent1"/>
                </a:solidFill>
              </a:rPr>
            </a:br>
            <a:r>
              <a:rPr lang="nl-BE" sz="1400" b="1" dirty="0">
                <a:solidFill>
                  <a:schemeClr val="accent1"/>
                </a:solidFill>
              </a:rPr>
              <a:t>AIRBASE</a:t>
            </a:r>
          </a:p>
        </p:txBody>
      </p:sp>
      <p:sp>
        <p:nvSpPr>
          <p:cNvPr id="55" name="Afgeronde rechthoek 18"/>
          <p:cNvSpPr/>
          <p:nvPr/>
        </p:nvSpPr>
        <p:spPr>
          <a:xfrm>
            <a:off x="9066033" y="3879005"/>
            <a:ext cx="1260014" cy="450005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400" b="1" dirty="0">
                <a:solidFill>
                  <a:schemeClr val="accent1"/>
                </a:solidFill>
              </a:rPr>
              <a:t>CLEANUP</a:t>
            </a:r>
          </a:p>
        </p:txBody>
      </p:sp>
      <p:sp>
        <p:nvSpPr>
          <p:cNvPr id="56" name="Afgeronde rechthoek 18"/>
          <p:cNvSpPr/>
          <p:nvPr/>
        </p:nvSpPr>
        <p:spPr>
          <a:xfrm>
            <a:off x="9336036" y="5229020"/>
            <a:ext cx="1260014" cy="450005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400" b="1" dirty="0">
                <a:solidFill>
                  <a:schemeClr val="accent1"/>
                </a:solidFill>
              </a:rPr>
              <a:t>MISSILE</a:t>
            </a:r>
            <a:br>
              <a:rPr lang="nl-BE" sz="1400" b="1" dirty="0">
                <a:solidFill>
                  <a:schemeClr val="accent1"/>
                </a:solidFill>
              </a:rPr>
            </a:br>
            <a:r>
              <a:rPr lang="nl-BE" sz="1400" b="1" dirty="0">
                <a:solidFill>
                  <a:schemeClr val="accent1"/>
                </a:solidFill>
              </a:rPr>
              <a:t>TRAINER</a:t>
            </a:r>
          </a:p>
        </p:txBody>
      </p:sp>
      <p:sp>
        <p:nvSpPr>
          <p:cNvPr id="57" name="Afgeronde rechthoek 18"/>
          <p:cNvSpPr/>
          <p:nvPr/>
        </p:nvSpPr>
        <p:spPr>
          <a:xfrm>
            <a:off x="8886031" y="5949028"/>
            <a:ext cx="1260014" cy="450005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400" b="1" dirty="0">
                <a:solidFill>
                  <a:schemeClr val="accent1"/>
                </a:solidFill>
              </a:rPr>
              <a:t>SPAWN</a:t>
            </a:r>
          </a:p>
        </p:txBody>
      </p:sp>
      <p:sp>
        <p:nvSpPr>
          <p:cNvPr id="58" name="Afgeronde rechthoek 18"/>
          <p:cNvSpPr/>
          <p:nvPr/>
        </p:nvSpPr>
        <p:spPr>
          <a:xfrm>
            <a:off x="9876042" y="3248998"/>
            <a:ext cx="1260014" cy="450005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400" b="1" dirty="0">
                <a:solidFill>
                  <a:schemeClr val="accent1"/>
                </a:solidFill>
              </a:rPr>
              <a:t>UNIT</a:t>
            </a:r>
          </a:p>
        </p:txBody>
      </p:sp>
      <p:sp>
        <p:nvSpPr>
          <p:cNvPr id="60" name="Tekstballon: rechthoek 59"/>
          <p:cNvSpPr/>
          <p:nvPr/>
        </p:nvSpPr>
        <p:spPr>
          <a:xfrm>
            <a:off x="3845975" y="2528990"/>
            <a:ext cx="914400" cy="342645"/>
          </a:xfrm>
          <a:prstGeom prst="wedgeRectCallout">
            <a:avLst>
              <a:gd name="adj1" fmla="val -39881"/>
              <a:gd name="adj2" fmla="val 128581"/>
            </a:avLst>
          </a:prstGeom>
          <a:solidFill>
            <a:schemeClr val="accent1"/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000" b="1" dirty="0">
                <a:solidFill>
                  <a:schemeClr val="tx1"/>
                </a:solidFill>
              </a:rPr>
              <a:t>Shot</a:t>
            </a:r>
          </a:p>
        </p:txBody>
      </p:sp>
      <p:sp>
        <p:nvSpPr>
          <p:cNvPr id="61" name="Tekstballon: rechthoek 60"/>
          <p:cNvSpPr/>
          <p:nvPr/>
        </p:nvSpPr>
        <p:spPr>
          <a:xfrm>
            <a:off x="1055944" y="2618991"/>
            <a:ext cx="1890021" cy="342645"/>
          </a:xfrm>
          <a:prstGeom prst="wedgeRectCallout">
            <a:avLst>
              <a:gd name="adj1" fmla="val 30321"/>
              <a:gd name="adj2" fmla="val 105708"/>
            </a:avLst>
          </a:prstGeom>
          <a:solidFill>
            <a:schemeClr val="accent1"/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000" b="1" dirty="0" err="1">
                <a:solidFill>
                  <a:schemeClr val="tx1"/>
                </a:solidFill>
              </a:rPr>
              <a:t>ShootingStart</a:t>
            </a:r>
            <a:endParaRPr lang="nl-BE" sz="2000" b="1" dirty="0">
              <a:solidFill>
                <a:schemeClr val="tx1"/>
              </a:solidFill>
            </a:endParaRPr>
          </a:p>
        </p:txBody>
      </p:sp>
      <p:sp>
        <p:nvSpPr>
          <p:cNvPr id="62" name="Tekstballon: rechthoek 61"/>
          <p:cNvSpPr/>
          <p:nvPr/>
        </p:nvSpPr>
        <p:spPr>
          <a:xfrm>
            <a:off x="875942" y="4149008"/>
            <a:ext cx="1170013" cy="342645"/>
          </a:xfrm>
          <a:prstGeom prst="wedgeRectCallout">
            <a:avLst>
              <a:gd name="adj1" fmla="val 22949"/>
              <a:gd name="adj2" fmla="val -97618"/>
            </a:avLst>
          </a:prstGeom>
          <a:solidFill>
            <a:schemeClr val="accent1"/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000" b="1" dirty="0">
                <a:solidFill>
                  <a:schemeClr val="tx1"/>
                </a:solidFill>
              </a:rPr>
              <a:t>Dead</a:t>
            </a:r>
          </a:p>
        </p:txBody>
      </p:sp>
      <p:sp>
        <p:nvSpPr>
          <p:cNvPr id="63" name="Tekstballon: rechthoek 62"/>
          <p:cNvSpPr/>
          <p:nvPr/>
        </p:nvSpPr>
        <p:spPr>
          <a:xfrm>
            <a:off x="2135956" y="6219031"/>
            <a:ext cx="1170013" cy="342645"/>
          </a:xfrm>
          <a:prstGeom prst="wedgeRectCallout">
            <a:avLst>
              <a:gd name="adj1" fmla="val 73562"/>
              <a:gd name="adj2" fmla="val -49328"/>
            </a:avLst>
          </a:prstGeom>
          <a:solidFill>
            <a:schemeClr val="accent1"/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000" b="1" dirty="0">
                <a:solidFill>
                  <a:schemeClr val="tx1"/>
                </a:solidFill>
              </a:rPr>
              <a:t>Crash</a:t>
            </a:r>
          </a:p>
        </p:txBody>
      </p:sp>
      <p:sp>
        <p:nvSpPr>
          <p:cNvPr id="64" name="Tekstballon: rechthoek 63"/>
          <p:cNvSpPr/>
          <p:nvPr/>
        </p:nvSpPr>
        <p:spPr>
          <a:xfrm>
            <a:off x="1865953" y="4869016"/>
            <a:ext cx="1170013" cy="342645"/>
          </a:xfrm>
          <a:prstGeom prst="wedgeRectCallout">
            <a:avLst>
              <a:gd name="adj1" fmla="val -13524"/>
              <a:gd name="adj2" fmla="val 118416"/>
            </a:avLst>
          </a:prstGeom>
          <a:solidFill>
            <a:schemeClr val="accent1"/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000" b="1" dirty="0">
                <a:solidFill>
                  <a:schemeClr val="tx1"/>
                </a:solidFill>
              </a:rPr>
              <a:t>Hit</a:t>
            </a:r>
          </a:p>
        </p:txBody>
      </p:sp>
      <p:sp>
        <p:nvSpPr>
          <p:cNvPr id="65" name="Tekstballon: rechthoek 64"/>
          <p:cNvSpPr/>
          <p:nvPr/>
        </p:nvSpPr>
        <p:spPr>
          <a:xfrm>
            <a:off x="2495960" y="3699003"/>
            <a:ext cx="1800020" cy="342645"/>
          </a:xfrm>
          <a:prstGeom prst="wedgeRectCallout">
            <a:avLst>
              <a:gd name="adj1" fmla="val -37081"/>
              <a:gd name="adj2" fmla="val 110791"/>
            </a:avLst>
          </a:prstGeom>
          <a:solidFill>
            <a:schemeClr val="accent1"/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000" b="1" dirty="0" err="1">
                <a:solidFill>
                  <a:schemeClr val="tx1"/>
                </a:solidFill>
              </a:rPr>
              <a:t>HumanFailure</a:t>
            </a:r>
            <a:endParaRPr lang="nl-BE" sz="2000" b="1" dirty="0">
              <a:solidFill>
                <a:schemeClr val="tx1"/>
              </a:solidFill>
            </a:endParaRPr>
          </a:p>
        </p:txBody>
      </p:sp>
      <p:sp>
        <p:nvSpPr>
          <p:cNvPr id="66" name="Tekstballon: rechthoek 65"/>
          <p:cNvSpPr/>
          <p:nvPr/>
        </p:nvSpPr>
        <p:spPr>
          <a:xfrm>
            <a:off x="875942" y="5499023"/>
            <a:ext cx="1170013" cy="342645"/>
          </a:xfrm>
          <a:prstGeom prst="wedgeRectCallout">
            <a:avLst>
              <a:gd name="adj1" fmla="val 9551"/>
              <a:gd name="adj2" fmla="val 95541"/>
            </a:avLst>
          </a:prstGeom>
          <a:solidFill>
            <a:schemeClr val="accent1"/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000" b="1" dirty="0" err="1">
                <a:solidFill>
                  <a:schemeClr val="tx1"/>
                </a:solidFill>
              </a:rPr>
              <a:t>Birth</a:t>
            </a:r>
            <a:endParaRPr lang="nl-BE" sz="2000" b="1" dirty="0">
              <a:solidFill>
                <a:schemeClr val="tx1"/>
              </a:solidFill>
            </a:endParaRPr>
          </a:p>
        </p:txBody>
      </p:sp>
      <p:sp>
        <p:nvSpPr>
          <p:cNvPr id="67" name="Tekstballon: rechthoek 66"/>
          <p:cNvSpPr/>
          <p:nvPr/>
        </p:nvSpPr>
        <p:spPr>
          <a:xfrm>
            <a:off x="3485971" y="4419011"/>
            <a:ext cx="810009" cy="342645"/>
          </a:xfrm>
          <a:prstGeom prst="wedgeRectCallout">
            <a:avLst>
              <a:gd name="adj1" fmla="val 1777"/>
              <a:gd name="adj2" fmla="val 138749"/>
            </a:avLst>
          </a:prstGeom>
          <a:solidFill>
            <a:schemeClr val="accent1"/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000" b="1" dirty="0">
                <a:solidFill>
                  <a:schemeClr val="tx1"/>
                </a:solidFill>
              </a:rPr>
              <a:t>Land</a:t>
            </a:r>
          </a:p>
        </p:txBody>
      </p:sp>
    </p:spTree>
    <p:extLst>
      <p:ext uri="{BB962C8B-B14F-4D97-AF65-F5344CB8AC3E}">
        <p14:creationId xmlns:p14="http://schemas.microsoft.com/office/powerpoint/2010/main" val="278116175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nl-BE" b="1" dirty="0" err="1"/>
              <a:t>moose</a:t>
            </a:r>
            <a:r>
              <a:rPr lang="nl-BE" dirty="0"/>
              <a:t> </a:t>
            </a:r>
            <a:r>
              <a:rPr lang="nl-BE" sz="4800" dirty="0" err="1"/>
              <a:t>for</a:t>
            </a:r>
            <a:r>
              <a:rPr lang="nl-BE" dirty="0"/>
              <a:t> </a:t>
            </a:r>
            <a:r>
              <a:rPr lang="nl-BE" dirty="0" err="1"/>
              <a:t>dcs</a:t>
            </a:r>
            <a:r>
              <a:rPr lang="nl-BE" dirty="0"/>
              <a:t> </a:t>
            </a:r>
            <a:r>
              <a:rPr lang="nl-BE" dirty="0" err="1"/>
              <a:t>world</a:t>
            </a:r>
            <a:br>
              <a:rPr lang="nl-BE" dirty="0"/>
            </a:br>
            <a:r>
              <a:rPr lang="nl-BE" sz="3600" dirty="0">
                <a:solidFill>
                  <a:schemeClr val="accent1"/>
                </a:solidFill>
              </a:rPr>
              <a:t>EVT-104 - </a:t>
            </a:r>
            <a:r>
              <a:rPr lang="nl-BE" sz="3600" dirty="0" err="1">
                <a:solidFill>
                  <a:schemeClr val="accent1"/>
                </a:solidFill>
              </a:rPr>
              <a:t>OnEventCrash</a:t>
            </a:r>
            <a:r>
              <a:rPr lang="nl-BE" sz="3600" dirty="0">
                <a:solidFill>
                  <a:schemeClr val="accent1"/>
                </a:solidFill>
              </a:rPr>
              <a:t> </a:t>
            </a:r>
            <a:r>
              <a:rPr lang="nl-BE" sz="3600" dirty="0" err="1">
                <a:solidFill>
                  <a:schemeClr val="accent1"/>
                </a:solidFill>
              </a:rPr>
              <a:t>Example</a:t>
            </a:r>
            <a:endParaRPr lang="nl-BE" sz="3600" dirty="0"/>
          </a:p>
        </p:txBody>
      </p:sp>
      <p:sp>
        <p:nvSpPr>
          <p:cNvPr id="3" name="Ondertitel 2"/>
          <p:cNvSpPr>
            <a:spLocks noGrp="1"/>
          </p:cNvSpPr>
          <p:nvPr>
            <p:ph type="subTitle" idx="1"/>
          </p:nvPr>
        </p:nvSpPr>
        <p:spPr>
          <a:xfrm>
            <a:off x="1524000" y="5359781"/>
            <a:ext cx="9144000" cy="130925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>
              <a:lnSpc>
                <a:spcPct val="85000"/>
              </a:lnSpc>
              <a:spcBef>
                <a:spcPct val="0"/>
              </a:spcBef>
            </a:pPr>
            <a:r>
              <a:rPr lang="nl-BE" sz="4000" cap="all" dirty="0">
                <a:effectLst>
                  <a:glow rad="228600">
                    <a:schemeClr val="bg1">
                      <a:alpha val="76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7198062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Rechthoek 30"/>
          <p:cNvSpPr/>
          <p:nvPr/>
        </p:nvSpPr>
        <p:spPr>
          <a:xfrm>
            <a:off x="785940" y="1988984"/>
            <a:ext cx="10620119" cy="4770052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34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r>
              <a:rPr lang="nl-BE" sz="2000" b="1" dirty="0">
                <a:solidFill>
                  <a:schemeClr val="accent1"/>
                </a:solidFill>
              </a:rPr>
              <a:t>Running Mission     DCS Events                                                                Event Handling</a:t>
            </a:r>
          </a:p>
        </p:txBody>
      </p:sp>
      <p:sp>
        <p:nvSpPr>
          <p:cNvPr id="59" name="Pijl: rechts 58"/>
          <p:cNvSpPr/>
          <p:nvPr/>
        </p:nvSpPr>
        <p:spPr>
          <a:xfrm>
            <a:off x="1145946" y="2528989"/>
            <a:ext cx="9810108" cy="4050045"/>
          </a:xfrm>
          <a:prstGeom prst="rightArrow">
            <a:avLst>
              <a:gd name="adj1" fmla="val 44947"/>
              <a:gd name="adj2" fmla="val 29573"/>
            </a:avLst>
          </a:prstGeom>
          <a:gradFill flip="none" rotWithShape="1">
            <a:gsLst>
              <a:gs pos="0">
                <a:schemeClr val="accent3">
                  <a:alpha val="20000"/>
                </a:schemeClr>
              </a:gs>
              <a:gs pos="100000">
                <a:schemeClr val="accent3">
                  <a:alpha val="20000"/>
                </a:schemeClr>
              </a:gs>
              <a:gs pos="52000">
                <a:schemeClr val="accent3"/>
              </a:gs>
            </a:gsLst>
            <a:lin ang="10800000" scaled="1"/>
            <a:tileRect/>
          </a:gradFill>
          <a:ln w="19050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2000" b="1" dirty="0">
                <a:solidFill>
                  <a:schemeClr val="tx1"/>
                </a:solidFill>
              </a:rPr>
              <a:t>_EVENT</a:t>
            </a:r>
            <a:br>
              <a:rPr lang="nl-BE" sz="2000" b="1" dirty="0">
                <a:solidFill>
                  <a:schemeClr val="tx1"/>
                </a:solidFill>
              </a:rPr>
            </a:br>
            <a:r>
              <a:rPr lang="nl-BE" sz="2000" b="1" dirty="0">
                <a:solidFill>
                  <a:schemeClr val="tx1"/>
                </a:solidFill>
              </a:rPr>
              <a:t>DISPATCHER</a:t>
            </a:r>
          </a:p>
          <a:p>
            <a:pPr algn="ctr"/>
            <a:r>
              <a:rPr lang="nl-BE" sz="2000" b="1" dirty="0">
                <a:solidFill>
                  <a:schemeClr val="tx1"/>
                </a:solidFill>
              </a:rPr>
              <a:t>OBJECT</a:t>
            </a:r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EVENT HANDLING CONCEPT</a:t>
            </a:r>
          </a:p>
        </p:txBody>
      </p:sp>
      <p:sp>
        <p:nvSpPr>
          <p:cNvPr id="16" name="Afgeronde rechthoek 18"/>
          <p:cNvSpPr/>
          <p:nvPr/>
        </p:nvSpPr>
        <p:spPr>
          <a:xfrm>
            <a:off x="8616028" y="2528990"/>
            <a:ext cx="1260014" cy="450005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400" b="1" dirty="0">
                <a:solidFill>
                  <a:schemeClr val="accent1"/>
                </a:solidFill>
              </a:rPr>
              <a:t>_DATABASE</a:t>
            </a:r>
          </a:p>
        </p:txBody>
      </p:sp>
      <p:sp>
        <p:nvSpPr>
          <p:cNvPr id="21" name="Ovaal 20"/>
          <p:cNvSpPr/>
          <p:nvPr/>
        </p:nvSpPr>
        <p:spPr>
          <a:xfrm>
            <a:off x="2495960" y="3068996"/>
            <a:ext cx="540006" cy="540006"/>
          </a:xfrm>
          <a:prstGeom prst="ellipse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2" name="Afbeelding 21"/>
          <p:cNvPicPr>
            <a:picLocks noChangeAspect="1"/>
          </p:cNvPicPr>
          <p:nvPr/>
        </p:nvPicPr>
        <p:blipFill>
          <a:blip r:embed="rId2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495960" y="3158998"/>
            <a:ext cx="540006" cy="327783"/>
          </a:xfrm>
          <a:prstGeom prst="rect">
            <a:avLst/>
          </a:prstGeom>
        </p:spPr>
      </p:pic>
      <p:sp>
        <p:nvSpPr>
          <p:cNvPr id="23" name="Ovaal 22"/>
          <p:cNvSpPr/>
          <p:nvPr/>
        </p:nvSpPr>
        <p:spPr>
          <a:xfrm>
            <a:off x="965943" y="4689014"/>
            <a:ext cx="540006" cy="540006"/>
          </a:xfrm>
          <a:prstGeom prst="ellipse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4" name="Afbeelding 23"/>
          <p:cNvPicPr>
            <a:picLocks noChangeAspect="1"/>
          </p:cNvPicPr>
          <p:nvPr/>
        </p:nvPicPr>
        <p:blipFill>
          <a:blip r:embed="rId2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965943" y="4779016"/>
            <a:ext cx="540006" cy="327783"/>
          </a:xfrm>
          <a:prstGeom prst="rect">
            <a:avLst/>
          </a:prstGeom>
        </p:spPr>
      </p:pic>
      <p:sp>
        <p:nvSpPr>
          <p:cNvPr id="27" name="Ovaal 26"/>
          <p:cNvSpPr/>
          <p:nvPr/>
        </p:nvSpPr>
        <p:spPr>
          <a:xfrm>
            <a:off x="1235946" y="3519001"/>
            <a:ext cx="540006" cy="540006"/>
          </a:xfrm>
          <a:prstGeom prst="ellipse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8" name="Afbeelding 27"/>
          <p:cNvPicPr>
            <a:picLocks noChangeAspect="1"/>
          </p:cNvPicPr>
          <p:nvPr/>
        </p:nvPicPr>
        <p:blipFill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235946" y="3609003"/>
            <a:ext cx="540006" cy="327783"/>
          </a:xfrm>
          <a:prstGeom prst="rect">
            <a:avLst/>
          </a:prstGeom>
        </p:spPr>
      </p:pic>
      <p:sp>
        <p:nvSpPr>
          <p:cNvPr id="29" name="Ovaal 28"/>
          <p:cNvSpPr/>
          <p:nvPr/>
        </p:nvSpPr>
        <p:spPr>
          <a:xfrm>
            <a:off x="1145945" y="5949028"/>
            <a:ext cx="540006" cy="540006"/>
          </a:xfrm>
          <a:prstGeom prst="ellipse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0" name="Afbeelding 29"/>
          <p:cNvPicPr>
            <a:picLocks noChangeAspect="1"/>
          </p:cNvPicPr>
          <p:nvPr/>
        </p:nvPicPr>
        <p:blipFill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145945" y="6039030"/>
            <a:ext cx="540006" cy="327783"/>
          </a:xfrm>
          <a:prstGeom prst="rect">
            <a:avLst/>
          </a:prstGeom>
        </p:spPr>
      </p:pic>
      <p:grpSp>
        <p:nvGrpSpPr>
          <p:cNvPr id="32" name="Groep 31"/>
          <p:cNvGrpSpPr/>
          <p:nvPr/>
        </p:nvGrpSpPr>
        <p:grpSpPr>
          <a:xfrm rot="2843685">
            <a:off x="2157460" y="5430527"/>
            <a:ext cx="540007" cy="540007"/>
            <a:chOff x="3665972" y="2888994"/>
            <a:chExt cx="540007" cy="540007"/>
          </a:xfrm>
        </p:grpSpPr>
        <p:sp>
          <p:nvSpPr>
            <p:cNvPr id="33" name="Ovaal 32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34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4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36" name="Groep 35"/>
          <p:cNvGrpSpPr/>
          <p:nvPr/>
        </p:nvGrpSpPr>
        <p:grpSpPr>
          <a:xfrm rot="19896197">
            <a:off x="2231875" y="4154925"/>
            <a:ext cx="540007" cy="540007"/>
            <a:chOff x="3665972" y="2888994"/>
            <a:chExt cx="540007" cy="540007"/>
          </a:xfrm>
        </p:grpSpPr>
        <p:sp>
          <p:nvSpPr>
            <p:cNvPr id="37" name="Ovaal 36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38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4">
              <a:duotone>
                <a:schemeClr val="accent2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39" name="Groep 38"/>
          <p:cNvGrpSpPr/>
          <p:nvPr/>
        </p:nvGrpSpPr>
        <p:grpSpPr>
          <a:xfrm rot="14666523">
            <a:off x="3491889" y="3069061"/>
            <a:ext cx="540007" cy="540007"/>
            <a:chOff x="3665972" y="2888994"/>
            <a:chExt cx="540007" cy="540007"/>
          </a:xfrm>
        </p:grpSpPr>
        <p:sp>
          <p:nvSpPr>
            <p:cNvPr id="40" name="Ovaal 39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41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4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42" name="Groep 41"/>
          <p:cNvGrpSpPr/>
          <p:nvPr/>
        </p:nvGrpSpPr>
        <p:grpSpPr>
          <a:xfrm rot="14666523">
            <a:off x="3486036" y="5769091"/>
            <a:ext cx="540007" cy="540007"/>
            <a:chOff x="3665972" y="2888994"/>
            <a:chExt cx="540007" cy="540007"/>
          </a:xfrm>
        </p:grpSpPr>
        <p:sp>
          <p:nvSpPr>
            <p:cNvPr id="43" name="Ovaal 42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44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4">
              <a:duotone>
                <a:schemeClr val="accent2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45" name="Groep 44"/>
          <p:cNvGrpSpPr/>
          <p:nvPr/>
        </p:nvGrpSpPr>
        <p:grpSpPr>
          <a:xfrm rot="2843685">
            <a:off x="3597476" y="5070523"/>
            <a:ext cx="540007" cy="540007"/>
            <a:chOff x="3665972" y="2888994"/>
            <a:chExt cx="540007" cy="540007"/>
          </a:xfrm>
        </p:grpSpPr>
        <p:sp>
          <p:nvSpPr>
            <p:cNvPr id="46" name="Ovaal 45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47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4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48" name="Afgeronde rechthoek 18"/>
          <p:cNvSpPr/>
          <p:nvPr/>
        </p:nvSpPr>
        <p:spPr>
          <a:xfrm>
            <a:off x="8166023" y="3248998"/>
            <a:ext cx="1260014" cy="450005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400" b="1" dirty="0">
                <a:solidFill>
                  <a:schemeClr val="accent1"/>
                </a:solidFill>
              </a:rPr>
              <a:t>SET_UNIT</a:t>
            </a:r>
          </a:p>
        </p:txBody>
      </p:sp>
      <p:sp>
        <p:nvSpPr>
          <p:cNvPr id="49" name="Afgeronde rechthoek 18"/>
          <p:cNvSpPr/>
          <p:nvPr/>
        </p:nvSpPr>
        <p:spPr>
          <a:xfrm>
            <a:off x="6996010" y="2708992"/>
            <a:ext cx="1260014" cy="450005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400" b="1" dirty="0">
                <a:solidFill>
                  <a:schemeClr val="accent1"/>
                </a:solidFill>
              </a:rPr>
              <a:t>SET_UNIT</a:t>
            </a:r>
          </a:p>
        </p:txBody>
      </p:sp>
      <p:sp>
        <p:nvSpPr>
          <p:cNvPr id="50" name="Afgeronde rechthoek 18"/>
          <p:cNvSpPr/>
          <p:nvPr/>
        </p:nvSpPr>
        <p:spPr>
          <a:xfrm>
            <a:off x="7266013" y="3879005"/>
            <a:ext cx="1260014" cy="450005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400" b="1" dirty="0">
                <a:solidFill>
                  <a:schemeClr val="accent1"/>
                </a:solidFill>
              </a:rPr>
              <a:t>GROUP</a:t>
            </a:r>
          </a:p>
        </p:txBody>
      </p:sp>
      <p:sp>
        <p:nvSpPr>
          <p:cNvPr id="51" name="Afgeronde rechthoek 18"/>
          <p:cNvSpPr/>
          <p:nvPr/>
        </p:nvSpPr>
        <p:spPr>
          <a:xfrm>
            <a:off x="6726007" y="4509012"/>
            <a:ext cx="1260014" cy="450005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400" b="1" dirty="0">
                <a:solidFill>
                  <a:schemeClr val="accent1"/>
                </a:solidFill>
              </a:rPr>
              <a:t>GROUP</a:t>
            </a:r>
          </a:p>
        </p:txBody>
      </p:sp>
      <p:sp>
        <p:nvSpPr>
          <p:cNvPr id="52" name="Afgeronde rechthoek 18"/>
          <p:cNvSpPr/>
          <p:nvPr/>
        </p:nvSpPr>
        <p:spPr>
          <a:xfrm>
            <a:off x="7446015" y="5229020"/>
            <a:ext cx="1260014" cy="450005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400" b="1" dirty="0">
                <a:solidFill>
                  <a:schemeClr val="accent1"/>
                </a:solidFill>
              </a:rPr>
              <a:t>SET_GROUP</a:t>
            </a:r>
          </a:p>
        </p:txBody>
      </p:sp>
      <p:sp>
        <p:nvSpPr>
          <p:cNvPr id="53" name="Afgeronde rechthoek 18"/>
          <p:cNvSpPr/>
          <p:nvPr/>
        </p:nvSpPr>
        <p:spPr>
          <a:xfrm>
            <a:off x="6996010" y="5859027"/>
            <a:ext cx="1260014" cy="450005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400" b="1" dirty="0">
                <a:solidFill>
                  <a:schemeClr val="accent1"/>
                </a:solidFill>
              </a:rPr>
              <a:t>GROUP</a:t>
            </a:r>
          </a:p>
        </p:txBody>
      </p:sp>
      <p:sp>
        <p:nvSpPr>
          <p:cNvPr id="54" name="Afgeronde rechthoek 18"/>
          <p:cNvSpPr/>
          <p:nvPr/>
        </p:nvSpPr>
        <p:spPr>
          <a:xfrm>
            <a:off x="8616028" y="4599013"/>
            <a:ext cx="1260014" cy="450005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400" b="1" dirty="0">
                <a:solidFill>
                  <a:schemeClr val="accent1"/>
                </a:solidFill>
              </a:rPr>
              <a:t>SET_</a:t>
            </a:r>
            <a:br>
              <a:rPr lang="nl-BE" sz="1400" b="1" dirty="0">
                <a:solidFill>
                  <a:schemeClr val="accent1"/>
                </a:solidFill>
              </a:rPr>
            </a:br>
            <a:r>
              <a:rPr lang="nl-BE" sz="1400" b="1" dirty="0">
                <a:solidFill>
                  <a:schemeClr val="accent1"/>
                </a:solidFill>
              </a:rPr>
              <a:t>AIRBASE</a:t>
            </a:r>
          </a:p>
        </p:txBody>
      </p:sp>
      <p:sp>
        <p:nvSpPr>
          <p:cNvPr id="55" name="Afgeronde rechthoek 18"/>
          <p:cNvSpPr/>
          <p:nvPr/>
        </p:nvSpPr>
        <p:spPr>
          <a:xfrm>
            <a:off x="9066033" y="3879005"/>
            <a:ext cx="1260014" cy="450005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400" b="1" dirty="0">
                <a:solidFill>
                  <a:schemeClr val="accent1"/>
                </a:solidFill>
              </a:rPr>
              <a:t>CLEANUP</a:t>
            </a:r>
          </a:p>
        </p:txBody>
      </p:sp>
      <p:sp>
        <p:nvSpPr>
          <p:cNvPr id="56" name="Afgeronde rechthoek 18"/>
          <p:cNvSpPr/>
          <p:nvPr/>
        </p:nvSpPr>
        <p:spPr>
          <a:xfrm>
            <a:off x="9336036" y="5229020"/>
            <a:ext cx="1260014" cy="450005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400" b="1" dirty="0">
                <a:solidFill>
                  <a:schemeClr val="accent1"/>
                </a:solidFill>
              </a:rPr>
              <a:t>MISSILE</a:t>
            </a:r>
            <a:br>
              <a:rPr lang="nl-BE" sz="1400" b="1" dirty="0">
                <a:solidFill>
                  <a:schemeClr val="accent1"/>
                </a:solidFill>
              </a:rPr>
            </a:br>
            <a:r>
              <a:rPr lang="nl-BE" sz="1400" b="1" dirty="0">
                <a:solidFill>
                  <a:schemeClr val="accent1"/>
                </a:solidFill>
              </a:rPr>
              <a:t>TRAINER</a:t>
            </a:r>
          </a:p>
        </p:txBody>
      </p:sp>
      <p:sp>
        <p:nvSpPr>
          <p:cNvPr id="57" name="Afgeronde rechthoek 18"/>
          <p:cNvSpPr/>
          <p:nvPr/>
        </p:nvSpPr>
        <p:spPr>
          <a:xfrm>
            <a:off x="8886031" y="5949028"/>
            <a:ext cx="1260014" cy="450005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400" b="1" dirty="0">
                <a:solidFill>
                  <a:schemeClr val="accent1"/>
                </a:solidFill>
              </a:rPr>
              <a:t>SPAWN</a:t>
            </a:r>
          </a:p>
        </p:txBody>
      </p:sp>
      <p:sp>
        <p:nvSpPr>
          <p:cNvPr id="58" name="Afgeronde rechthoek 18"/>
          <p:cNvSpPr/>
          <p:nvPr/>
        </p:nvSpPr>
        <p:spPr>
          <a:xfrm>
            <a:off x="9876042" y="3248998"/>
            <a:ext cx="1260014" cy="450005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400" b="1" dirty="0">
                <a:solidFill>
                  <a:schemeClr val="accent1"/>
                </a:solidFill>
              </a:rPr>
              <a:t>UNIT</a:t>
            </a:r>
          </a:p>
        </p:txBody>
      </p:sp>
      <p:sp>
        <p:nvSpPr>
          <p:cNvPr id="60" name="Tekstballon: rechthoek 59"/>
          <p:cNvSpPr/>
          <p:nvPr/>
        </p:nvSpPr>
        <p:spPr>
          <a:xfrm>
            <a:off x="3845975" y="2528990"/>
            <a:ext cx="914400" cy="342645"/>
          </a:xfrm>
          <a:prstGeom prst="wedgeRectCallout">
            <a:avLst>
              <a:gd name="adj1" fmla="val -39881"/>
              <a:gd name="adj2" fmla="val 128581"/>
            </a:avLst>
          </a:prstGeom>
          <a:solidFill>
            <a:schemeClr val="accent1"/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000" b="1" dirty="0">
                <a:solidFill>
                  <a:schemeClr val="tx1"/>
                </a:solidFill>
              </a:rPr>
              <a:t>Shot</a:t>
            </a:r>
          </a:p>
        </p:txBody>
      </p:sp>
      <p:sp>
        <p:nvSpPr>
          <p:cNvPr id="61" name="Tekstballon: rechthoek 60"/>
          <p:cNvSpPr/>
          <p:nvPr/>
        </p:nvSpPr>
        <p:spPr>
          <a:xfrm>
            <a:off x="1055944" y="2618991"/>
            <a:ext cx="1890021" cy="342645"/>
          </a:xfrm>
          <a:prstGeom prst="wedgeRectCallout">
            <a:avLst>
              <a:gd name="adj1" fmla="val 30321"/>
              <a:gd name="adj2" fmla="val 105708"/>
            </a:avLst>
          </a:prstGeom>
          <a:solidFill>
            <a:schemeClr val="accent1"/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000" b="1" dirty="0" err="1">
                <a:solidFill>
                  <a:schemeClr val="tx1"/>
                </a:solidFill>
              </a:rPr>
              <a:t>ShootingStart</a:t>
            </a:r>
            <a:endParaRPr lang="nl-BE" sz="2000" b="1" dirty="0">
              <a:solidFill>
                <a:schemeClr val="tx1"/>
              </a:solidFill>
            </a:endParaRPr>
          </a:p>
        </p:txBody>
      </p:sp>
      <p:sp>
        <p:nvSpPr>
          <p:cNvPr id="62" name="Tekstballon: rechthoek 61"/>
          <p:cNvSpPr/>
          <p:nvPr/>
        </p:nvSpPr>
        <p:spPr>
          <a:xfrm>
            <a:off x="875942" y="4149008"/>
            <a:ext cx="1170013" cy="342645"/>
          </a:xfrm>
          <a:prstGeom prst="wedgeRectCallout">
            <a:avLst>
              <a:gd name="adj1" fmla="val 22949"/>
              <a:gd name="adj2" fmla="val -97618"/>
            </a:avLst>
          </a:prstGeom>
          <a:solidFill>
            <a:schemeClr val="accent1"/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000" b="1" dirty="0">
                <a:solidFill>
                  <a:schemeClr val="tx1"/>
                </a:solidFill>
              </a:rPr>
              <a:t>Dead</a:t>
            </a:r>
          </a:p>
        </p:txBody>
      </p:sp>
      <p:sp>
        <p:nvSpPr>
          <p:cNvPr id="63" name="Tekstballon: rechthoek 62"/>
          <p:cNvSpPr/>
          <p:nvPr/>
        </p:nvSpPr>
        <p:spPr>
          <a:xfrm>
            <a:off x="2135956" y="6219031"/>
            <a:ext cx="1170013" cy="342645"/>
          </a:xfrm>
          <a:prstGeom prst="wedgeRectCallout">
            <a:avLst>
              <a:gd name="adj1" fmla="val 73562"/>
              <a:gd name="adj2" fmla="val -49328"/>
            </a:avLst>
          </a:prstGeom>
          <a:solidFill>
            <a:schemeClr val="accent1"/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000" b="1" dirty="0">
                <a:solidFill>
                  <a:schemeClr val="tx1"/>
                </a:solidFill>
              </a:rPr>
              <a:t>Crash</a:t>
            </a:r>
          </a:p>
        </p:txBody>
      </p:sp>
      <p:sp>
        <p:nvSpPr>
          <p:cNvPr id="64" name="Tekstballon: rechthoek 63"/>
          <p:cNvSpPr/>
          <p:nvPr/>
        </p:nvSpPr>
        <p:spPr>
          <a:xfrm>
            <a:off x="1865953" y="4869016"/>
            <a:ext cx="1170013" cy="342645"/>
          </a:xfrm>
          <a:prstGeom prst="wedgeRectCallout">
            <a:avLst>
              <a:gd name="adj1" fmla="val -13524"/>
              <a:gd name="adj2" fmla="val 118416"/>
            </a:avLst>
          </a:prstGeom>
          <a:solidFill>
            <a:schemeClr val="accent1"/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000" b="1" dirty="0">
                <a:solidFill>
                  <a:schemeClr val="tx1"/>
                </a:solidFill>
              </a:rPr>
              <a:t>Hit</a:t>
            </a:r>
          </a:p>
        </p:txBody>
      </p:sp>
      <p:sp>
        <p:nvSpPr>
          <p:cNvPr id="65" name="Tekstballon: rechthoek 64"/>
          <p:cNvSpPr/>
          <p:nvPr/>
        </p:nvSpPr>
        <p:spPr>
          <a:xfrm>
            <a:off x="2495960" y="3699003"/>
            <a:ext cx="1800020" cy="342645"/>
          </a:xfrm>
          <a:prstGeom prst="wedgeRectCallout">
            <a:avLst>
              <a:gd name="adj1" fmla="val -37081"/>
              <a:gd name="adj2" fmla="val 110791"/>
            </a:avLst>
          </a:prstGeom>
          <a:solidFill>
            <a:schemeClr val="accent1"/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000" b="1" dirty="0" err="1">
                <a:solidFill>
                  <a:schemeClr val="tx1"/>
                </a:solidFill>
              </a:rPr>
              <a:t>HumanFailure</a:t>
            </a:r>
            <a:endParaRPr lang="nl-BE" sz="2000" b="1" dirty="0">
              <a:solidFill>
                <a:schemeClr val="tx1"/>
              </a:solidFill>
            </a:endParaRPr>
          </a:p>
        </p:txBody>
      </p:sp>
      <p:sp>
        <p:nvSpPr>
          <p:cNvPr id="66" name="Tekstballon: rechthoek 65"/>
          <p:cNvSpPr/>
          <p:nvPr/>
        </p:nvSpPr>
        <p:spPr>
          <a:xfrm>
            <a:off x="875942" y="5499023"/>
            <a:ext cx="1170013" cy="342645"/>
          </a:xfrm>
          <a:prstGeom prst="wedgeRectCallout">
            <a:avLst>
              <a:gd name="adj1" fmla="val 9551"/>
              <a:gd name="adj2" fmla="val 95541"/>
            </a:avLst>
          </a:prstGeom>
          <a:solidFill>
            <a:schemeClr val="accent1"/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000" b="1" dirty="0" err="1">
                <a:solidFill>
                  <a:schemeClr val="tx1"/>
                </a:solidFill>
              </a:rPr>
              <a:t>Birth</a:t>
            </a:r>
            <a:endParaRPr lang="nl-BE" sz="2000" b="1" dirty="0">
              <a:solidFill>
                <a:schemeClr val="tx1"/>
              </a:solidFill>
            </a:endParaRPr>
          </a:p>
        </p:txBody>
      </p:sp>
      <p:sp>
        <p:nvSpPr>
          <p:cNvPr id="67" name="Tekstballon: rechthoek 66"/>
          <p:cNvSpPr/>
          <p:nvPr/>
        </p:nvSpPr>
        <p:spPr>
          <a:xfrm>
            <a:off x="3485971" y="4419011"/>
            <a:ext cx="810009" cy="342645"/>
          </a:xfrm>
          <a:prstGeom prst="wedgeRectCallout">
            <a:avLst>
              <a:gd name="adj1" fmla="val 1777"/>
              <a:gd name="adj2" fmla="val 138749"/>
            </a:avLst>
          </a:prstGeom>
          <a:solidFill>
            <a:schemeClr val="accent1"/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000" b="1" dirty="0">
                <a:solidFill>
                  <a:schemeClr val="tx1"/>
                </a:solidFill>
              </a:rPr>
              <a:t>Land</a:t>
            </a:r>
          </a:p>
        </p:txBody>
      </p:sp>
      <p:sp>
        <p:nvSpPr>
          <p:cNvPr id="2" name="Rechthoek 1"/>
          <p:cNvSpPr/>
          <p:nvPr/>
        </p:nvSpPr>
        <p:spPr>
          <a:xfrm>
            <a:off x="6456003" y="2348987"/>
            <a:ext cx="4770053" cy="4230047"/>
          </a:xfrm>
          <a:prstGeom prst="rect">
            <a:avLst/>
          </a:prstGeom>
          <a:gradFill flip="none" rotWithShape="1">
            <a:gsLst>
              <a:gs pos="0">
                <a:schemeClr val="accent3"/>
              </a:gs>
              <a:gs pos="100000">
                <a:schemeClr val="accent3">
                  <a:alpha val="0"/>
                </a:schemeClr>
              </a:gs>
              <a:gs pos="53000">
                <a:schemeClr val="accent3"/>
              </a:gs>
            </a:gsLst>
            <a:path path="rect">
              <a:fillToRect l="50000" t="50000" r="50000" b="50000"/>
            </a:path>
            <a:tileRect/>
          </a:gradFill>
          <a:ln w="19050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2000" b="1" dirty="0">
                <a:solidFill>
                  <a:schemeClr val="tx1"/>
                </a:solidFill>
              </a:rPr>
              <a:t>SUBSCRIBE/</a:t>
            </a:r>
          </a:p>
          <a:p>
            <a:pPr algn="ctr"/>
            <a:r>
              <a:rPr lang="nl-BE" sz="2000" b="1" dirty="0">
                <a:solidFill>
                  <a:schemeClr val="tx1"/>
                </a:solidFill>
              </a:rPr>
              <a:t>UNSUBSCRIBE</a:t>
            </a:r>
          </a:p>
          <a:p>
            <a:pPr algn="ctr"/>
            <a:endParaRPr lang="nl-BE" sz="2000" b="1" dirty="0">
              <a:solidFill>
                <a:schemeClr val="tx1"/>
              </a:solidFill>
            </a:endParaRPr>
          </a:p>
          <a:p>
            <a:pPr algn="ctr"/>
            <a:r>
              <a:rPr lang="nl-BE" sz="2000" b="1" dirty="0">
                <a:solidFill>
                  <a:schemeClr val="tx1"/>
                </a:solidFill>
              </a:rPr>
              <a:t>+</a:t>
            </a:r>
          </a:p>
          <a:p>
            <a:pPr algn="ctr"/>
            <a:endParaRPr lang="nl-BE" sz="2000" b="1" dirty="0">
              <a:solidFill>
                <a:schemeClr val="tx1"/>
              </a:solidFill>
            </a:endParaRPr>
          </a:p>
          <a:p>
            <a:pPr algn="ctr"/>
            <a:r>
              <a:rPr lang="nl-BE" sz="2000" b="1" dirty="0">
                <a:solidFill>
                  <a:schemeClr val="tx1"/>
                </a:solidFill>
              </a:rPr>
              <a:t>EVENT HANDLING</a:t>
            </a:r>
          </a:p>
          <a:p>
            <a:pPr algn="ctr"/>
            <a:r>
              <a:rPr lang="nl-BE" sz="2000" b="1" dirty="0">
                <a:solidFill>
                  <a:schemeClr val="tx1"/>
                </a:solidFill>
              </a:rPr>
              <a:t>METHODS</a:t>
            </a:r>
          </a:p>
        </p:txBody>
      </p:sp>
      <p:sp>
        <p:nvSpPr>
          <p:cNvPr id="68" name="Rechthoek 67"/>
          <p:cNvSpPr/>
          <p:nvPr/>
        </p:nvSpPr>
        <p:spPr>
          <a:xfrm>
            <a:off x="875942" y="2348988"/>
            <a:ext cx="3960044" cy="4230047"/>
          </a:xfrm>
          <a:prstGeom prst="rect">
            <a:avLst/>
          </a:prstGeom>
          <a:gradFill flip="none" rotWithShape="1">
            <a:gsLst>
              <a:gs pos="0">
                <a:schemeClr val="accent3"/>
              </a:gs>
              <a:gs pos="100000">
                <a:schemeClr val="accent3">
                  <a:alpha val="0"/>
                </a:schemeClr>
              </a:gs>
              <a:gs pos="53000">
                <a:schemeClr val="accent3"/>
              </a:gs>
            </a:gsLst>
            <a:path path="rect">
              <a:fillToRect l="50000" t="50000" r="50000" b="50000"/>
            </a:path>
            <a:tileRect/>
          </a:gradFill>
          <a:ln w="19050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2000" b="1" dirty="0">
                <a:solidFill>
                  <a:schemeClr val="tx1"/>
                </a:solidFill>
              </a:rPr>
              <a:t>EVENTS </a:t>
            </a:r>
            <a:r>
              <a:rPr lang="nl-BE" sz="2000" b="1" dirty="0" err="1">
                <a:solidFill>
                  <a:schemeClr val="tx1"/>
                </a:solidFill>
              </a:rPr>
              <a:t>Structure</a:t>
            </a:r>
            <a:endParaRPr lang="nl-BE" sz="2000" b="1" dirty="0">
              <a:solidFill>
                <a:schemeClr val="tx1"/>
              </a:solidFill>
            </a:endParaRPr>
          </a:p>
          <a:p>
            <a:pPr algn="ctr"/>
            <a:r>
              <a:rPr lang="nl-BE" sz="2000" b="1" dirty="0" err="1">
                <a:solidFill>
                  <a:schemeClr val="tx1"/>
                </a:solidFill>
              </a:rPr>
              <a:t>containing</a:t>
            </a:r>
            <a:r>
              <a:rPr lang="nl-BE" sz="2000" b="1" dirty="0">
                <a:solidFill>
                  <a:schemeClr val="tx1"/>
                </a:solidFill>
              </a:rPr>
              <a:t> </a:t>
            </a:r>
          </a:p>
          <a:p>
            <a:pPr algn="ctr"/>
            <a:r>
              <a:rPr lang="nl-BE" sz="2000" b="1" dirty="0" err="1">
                <a:solidFill>
                  <a:schemeClr val="tx1"/>
                </a:solidFill>
              </a:rPr>
              <a:t>the</a:t>
            </a:r>
            <a:r>
              <a:rPr lang="nl-BE" sz="2000" b="1" dirty="0">
                <a:solidFill>
                  <a:schemeClr val="tx1"/>
                </a:solidFill>
              </a:rPr>
              <a:t> different </a:t>
            </a:r>
          </a:p>
          <a:p>
            <a:pPr algn="ctr"/>
            <a:r>
              <a:rPr lang="nl-BE" sz="2000" b="1" dirty="0">
                <a:solidFill>
                  <a:schemeClr val="tx1"/>
                </a:solidFill>
              </a:rPr>
              <a:t>Event </a:t>
            </a:r>
            <a:r>
              <a:rPr lang="nl-BE" sz="2000" b="1" dirty="0" err="1">
                <a:solidFill>
                  <a:schemeClr val="tx1"/>
                </a:solidFill>
              </a:rPr>
              <a:t>IDs</a:t>
            </a:r>
            <a:endParaRPr lang="nl-BE" sz="2000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404944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68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eventdispatcher</a:t>
            </a:r>
            <a:r>
              <a:rPr lang="nl-BE" dirty="0"/>
              <a:t> CLASS</a:t>
            </a:r>
            <a:endParaRPr lang="en-US" dirty="0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noFill/>
          <a:ln>
            <a:noFill/>
          </a:ln>
        </p:spPr>
        <p:txBody>
          <a:bodyPr vert="horz" lIns="91440" tIns="45720" rIns="91440" bIns="45720" rtlCol="0" anchor="ctr">
            <a:normAutofit fontScale="47500" lnSpcReduction="20000"/>
          </a:bodyPr>
          <a:lstStyle/>
          <a:p>
            <a:pPr algn="r">
              <a:lnSpc>
                <a:spcPct val="85000"/>
              </a:lnSpc>
              <a:spcBef>
                <a:spcPct val="0"/>
              </a:spcBef>
            </a:pPr>
            <a:r>
              <a:rPr lang="en-US" sz="5400" b="1" dirty="0">
                <a:solidFill>
                  <a:schemeClr val="tx1"/>
                </a:solidFill>
                <a:effectLst>
                  <a:glow rad="63500">
                    <a:schemeClr val="bg1">
                      <a:alpha val="62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Handles the dispatching of </a:t>
            </a:r>
            <a:br>
              <a:rPr lang="en-US" sz="5400" b="1" dirty="0">
                <a:solidFill>
                  <a:schemeClr val="tx1"/>
                </a:solidFill>
                <a:effectLst>
                  <a:glow rad="63500">
                    <a:schemeClr val="bg1">
                      <a:alpha val="62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</a:br>
            <a:r>
              <a:rPr lang="en-US" sz="5400" b="1" dirty="0">
                <a:solidFill>
                  <a:schemeClr val="tx1"/>
                </a:solidFill>
                <a:effectLst>
                  <a:glow rad="63500">
                    <a:schemeClr val="bg1">
                      <a:alpha val="62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DCS Events occurring </a:t>
            </a:r>
            <a:br>
              <a:rPr lang="en-US" sz="5400" b="1" dirty="0">
                <a:solidFill>
                  <a:schemeClr val="tx1"/>
                </a:solidFill>
                <a:effectLst>
                  <a:glow rad="63500">
                    <a:schemeClr val="bg1">
                      <a:alpha val="62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</a:br>
            <a:r>
              <a:rPr lang="en-US" sz="5400" b="1" dirty="0">
                <a:solidFill>
                  <a:schemeClr val="tx1"/>
                </a:solidFill>
                <a:effectLst>
                  <a:glow rad="63500">
                    <a:schemeClr val="bg1">
                      <a:alpha val="62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in the simulator to the subscribed objects</a:t>
            </a:r>
            <a:br>
              <a:rPr lang="en-US" sz="5400" b="1" dirty="0">
                <a:solidFill>
                  <a:schemeClr val="tx1"/>
                </a:solidFill>
                <a:effectLst>
                  <a:glow rad="63500">
                    <a:schemeClr val="bg1">
                      <a:alpha val="62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</a:br>
            <a:r>
              <a:rPr lang="en-US" sz="5400" b="1" dirty="0">
                <a:solidFill>
                  <a:schemeClr val="tx1"/>
                </a:solidFill>
                <a:effectLst>
                  <a:glow rad="63500">
                    <a:schemeClr val="bg1">
                      <a:alpha val="62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in the correct processing order.</a:t>
            </a:r>
          </a:p>
        </p:txBody>
      </p:sp>
      <p:sp>
        <p:nvSpPr>
          <p:cNvPr id="24" name="Afgeronde rechthoek 18"/>
          <p:cNvSpPr/>
          <p:nvPr/>
        </p:nvSpPr>
        <p:spPr>
          <a:xfrm>
            <a:off x="1325947" y="4689014"/>
            <a:ext cx="1890021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b="1" dirty="0">
                <a:solidFill>
                  <a:schemeClr val="accent1"/>
                </a:solidFill>
              </a:rPr>
              <a:t>EVENT</a:t>
            </a:r>
            <a:br>
              <a:rPr lang="nl-BE" b="1" dirty="0">
                <a:solidFill>
                  <a:schemeClr val="accent1"/>
                </a:solidFill>
              </a:rPr>
            </a:br>
            <a:r>
              <a:rPr lang="nl-BE" b="1" dirty="0">
                <a:solidFill>
                  <a:schemeClr val="accent1"/>
                </a:solidFill>
              </a:rPr>
              <a:t>DISPATCHER</a:t>
            </a:r>
            <a:endParaRPr lang="en-US" b="1" dirty="0">
              <a:solidFill>
                <a:schemeClr val="accent1"/>
              </a:solidFill>
            </a:endParaRPr>
          </a:p>
        </p:txBody>
      </p:sp>
      <p:sp>
        <p:nvSpPr>
          <p:cNvPr id="26" name="Afgeronde rechthoek 18"/>
          <p:cNvSpPr/>
          <p:nvPr/>
        </p:nvSpPr>
        <p:spPr>
          <a:xfrm>
            <a:off x="1325947" y="3609002"/>
            <a:ext cx="1890021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b="1" dirty="0">
                <a:solidFill>
                  <a:schemeClr val="accent1"/>
                </a:solidFill>
              </a:rPr>
              <a:t>BASE</a:t>
            </a:r>
            <a:endParaRPr lang="en-US" b="1" dirty="0">
              <a:solidFill>
                <a:schemeClr val="accent1"/>
              </a:solidFill>
            </a:endParaRPr>
          </a:p>
        </p:txBody>
      </p:sp>
      <p:cxnSp>
        <p:nvCxnSpPr>
          <p:cNvPr id="25" name="Straight Connector 2"/>
          <p:cNvCxnSpPr>
            <a:endCxn id="26" idx="2"/>
          </p:cNvCxnSpPr>
          <p:nvPr/>
        </p:nvCxnSpPr>
        <p:spPr>
          <a:xfrm flipV="1">
            <a:off x="2270958" y="4239009"/>
            <a:ext cx="0" cy="450005"/>
          </a:xfrm>
          <a:prstGeom prst="line">
            <a:avLst/>
          </a:prstGeom>
          <a:ln w="31750">
            <a:solidFill>
              <a:schemeClr val="tx1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163486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hthoek 4"/>
          <p:cNvSpPr/>
          <p:nvPr/>
        </p:nvSpPr>
        <p:spPr>
          <a:xfrm>
            <a:off x="785940" y="1988984"/>
            <a:ext cx="10620119" cy="4770052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34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r>
              <a:rPr lang="nl-BE" sz="2000" b="1" dirty="0">
                <a:solidFill>
                  <a:schemeClr val="accent1"/>
                </a:solidFill>
              </a:rPr>
              <a:t>Running Mission     DCS Event </a:t>
            </a:r>
            <a:r>
              <a:rPr lang="nl-BE" sz="2000" b="1" dirty="0" err="1">
                <a:solidFill>
                  <a:schemeClr val="accent1"/>
                </a:solidFill>
              </a:rPr>
              <a:t>IDs</a:t>
            </a:r>
            <a:r>
              <a:rPr lang="nl-BE" sz="2000" b="1" dirty="0">
                <a:solidFill>
                  <a:schemeClr val="accent1"/>
                </a:solidFill>
              </a:rPr>
              <a:t>                                                             Event Handling</a:t>
            </a:r>
          </a:p>
        </p:txBody>
      </p:sp>
      <p:sp>
        <p:nvSpPr>
          <p:cNvPr id="106" name="Afgeronde rechthoek 18"/>
          <p:cNvSpPr/>
          <p:nvPr/>
        </p:nvSpPr>
        <p:spPr>
          <a:xfrm>
            <a:off x="8526027" y="3519001"/>
            <a:ext cx="1710019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400" b="1" dirty="0">
                <a:solidFill>
                  <a:schemeClr val="accent1"/>
                </a:solidFill>
              </a:rPr>
              <a:t>SET_UNIT, SET_GROUP, SET_</a:t>
            </a:r>
            <a:endParaRPr lang="en-US" sz="1400" b="1" dirty="0">
              <a:solidFill>
                <a:schemeClr val="accent1"/>
              </a:solidFill>
            </a:endParaRPr>
          </a:p>
        </p:txBody>
      </p:sp>
      <p:sp>
        <p:nvSpPr>
          <p:cNvPr id="105" name="Afgeronde rechthoek 18"/>
          <p:cNvSpPr/>
          <p:nvPr/>
        </p:nvSpPr>
        <p:spPr>
          <a:xfrm>
            <a:off x="8436026" y="3429000"/>
            <a:ext cx="1710019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400" b="1">
                <a:solidFill>
                  <a:schemeClr val="accent1"/>
                </a:solidFill>
              </a:rPr>
              <a:t>SET_UNIT, </a:t>
            </a:r>
            <a:r>
              <a:rPr lang="nl-BE" sz="1400" b="1" dirty="0">
                <a:solidFill>
                  <a:schemeClr val="accent1"/>
                </a:solidFill>
              </a:rPr>
              <a:t>SET_GROUP, SET_</a:t>
            </a:r>
            <a:endParaRPr lang="en-US" sz="1400" b="1" dirty="0">
              <a:solidFill>
                <a:schemeClr val="accent1"/>
              </a:solidFill>
            </a:endParaRPr>
          </a:p>
        </p:txBody>
      </p:sp>
      <p:sp>
        <p:nvSpPr>
          <p:cNvPr id="104" name="Afgeronde rechthoek 18"/>
          <p:cNvSpPr/>
          <p:nvPr/>
        </p:nvSpPr>
        <p:spPr>
          <a:xfrm>
            <a:off x="8616028" y="6039029"/>
            <a:ext cx="1710019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400" b="1" dirty="0" err="1">
                <a:solidFill>
                  <a:schemeClr val="accent1"/>
                </a:solidFill>
              </a:rPr>
              <a:t>Other</a:t>
            </a:r>
            <a:r>
              <a:rPr lang="nl-BE" sz="1400" b="1" dirty="0">
                <a:solidFill>
                  <a:schemeClr val="accent1"/>
                </a:solidFill>
              </a:rPr>
              <a:t> </a:t>
            </a:r>
            <a:r>
              <a:rPr lang="nl-BE" sz="1400" b="1" dirty="0" err="1">
                <a:solidFill>
                  <a:schemeClr val="accent1"/>
                </a:solidFill>
              </a:rPr>
              <a:t>objects</a:t>
            </a:r>
            <a:endParaRPr lang="nl-BE" sz="1400" b="1" dirty="0">
              <a:solidFill>
                <a:schemeClr val="accent1"/>
              </a:solidFill>
            </a:endParaRPr>
          </a:p>
          <a:p>
            <a:pPr algn="ctr"/>
            <a:r>
              <a:rPr lang="nl-BE" sz="1400" b="1" dirty="0">
                <a:solidFill>
                  <a:schemeClr val="accent1"/>
                </a:solidFill>
              </a:rPr>
              <a:t>(SPAWN, TASK, …)</a:t>
            </a:r>
            <a:endParaRPr lang="en-US" sz="1400" b="1" dirty="0">
              <a:solidFill>
                <a:schemeClr val="accent1"/>
              </a:solidFill>
            </a:endParaRPr>
          </a:p>
        </p:txBody>
      </p:sp>
      <p:sp>
        <p:nvSpPr>
          <p:cNvPr id="103" name="Afgeronde rechthoek 18"/>
          <p:cNvSpPr/>
          <p:nvPr/>
        </p:nvSpPr>
        <p:spPr>
          <a:xfrm>
            <a:off x="8526027" y="5949028"/>
            <a:ext cx="1710019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400" b="1" dirty="0" err="1">
                <a:solidFill>
                  <a:schemeClr val="accent1"/>
                </a:solidFill>
              </a:rPr>
              <a:t>Other</a:t>
            </a:r>
            <a:r>
              <a:rPr lang="nl-BE" sz="1400" b="1" dirty="0">
                <a:solidFill>
                  <a:schemeClr val="accent1"/>
                </a:solidFill>
              </a:rPr>
              <a:t> </a:t>
            </a:r>
            <a:r>
              <a:rPr lang="nl-BE" sz="1400" b="1" dirty="0" err="1">
                <a:solidFill>
                  <a:schemeClr val="accent1"/>
                </a:solidFill>
              </a:rPr>
              <a:t>objects</a:t>
            </a:r>
            <a:endParaRPr lang="nl-BE" sz="1400" b="1" dirty="0">
              <a:solidFill>
                <a:schemeClr val="accent1"/>
              </a:solidFill>
            </a:endParaRPr>
          </a:p>
          <a:p>
            <a:pPr algn="ctr"/>
            <a:r>
              <a:rPr lang="nl-BE" sz="1400" b="1" dirty="0">
                <a:solidFill>
                  <a:schemeClr val="accent1"/>
                </a:solidFill>
              </a:rPr>
              <a:t>(SPAWN, TASK, …)</a:t>
            </a:r>
            <a:endParaRPr lang="en-US" sz="1400" b="1" dirty="0">
              <a:solidFill>
                <a:schemeClr val="accent1"/>
              </a:solidFill>
            </a:endParaRPr>
          </a:p>
        </p:txBody>
      </p:sp>
      <p:sp>
        <p:nvSpPr>
          <p:cNvPr id="102" name="Afgeronde rechthoek 18"/>
          <p:cNvSpPr/>
          <p:nvPr/>
        </p:nvSpPr>
        <p:spPr>
          <a:xfrm>
            <a:off x="8436026" y="5859027"/>
            <a:ext cx="1710019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400" b="1" dirty="0" err="1">
                <a:solidFill>
                  <a:schemeClr val="accent1"/>
                </a:solidFill>
              </a:rPr>
              <a:t>Other</a:t>
            </a:r>
            <a:r>
              <a:rPr lang="nl-BE" sz="1400" b="1" dirty="0">
                <a:solidFill>
                  <a:schemeClr val="accent1"/>
                </a:solidFill>
              </a:rPr>
              <a:t> </a:t>
            </a:r>
            <a:r>
              <a:rPr lang="nl-BE" sz="1400" b="1" dirty="0" err="1">
                <a:solidFill>
                  <a:schemeClr val="accent1"/>
                </a:solidFill>
              </a:rPr>
              <a:t>objects</a:t>
            </a:r>
            <a:endParaRPr lang="nl-BE" sz="1400" b="1" dirty="0">
              <a:solidFill>
                <a:schemeClr val="accent1"/>
              </a:solidFill>
            </a:endParaRPr>
          </a:p>
          <a:p>
            <a:pPr algn="ctr"/>
            <a:r>
              <a:rPr lang="nl-BE" sz="1400" b="1" dirty="0">
                <a:solidFill>
                  <a:schemeClr val="accent1"/>
                </a:solidFill>
              </a:rPr>
              <a:t>(SPAWN, TASK, …)</a:t>
            </a:r>
            <a:endParaRPr lang="en-US" sz="1400" b="1" dirty="0">
              <a:solidFill>
                <a:schemeClr val="accent1"/>
              </a:solidFill>
            </a:endParaRPr>
          </a:p>
        </p:txBody>
      </p:sp>
      <p:sp>
        <p:nvSpPr>
          <p:cNvPr id="101" name="Afgeronde rechthoek 18"/>
          <p:cNvSpPr/>
          <p:nvPr/>
        </p:nvSpPr>
        <p:spPr>
          <a:xfrm>
            <a:off x="8526027" y="5139019"/>
            <a:ext cx="1710019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400" b="1" dirty="0">
                <a:solidFill>
                  <a:schemeClr val="accent1"/>
                </a:solidFill>
              </a:rPr>
              <a:t>GROUP </a:t>
            </a:r>
            <a:r>
              <a:rPr lang="nl-BE" sz="1400" b="1" dirty="0" err="1">
                <a:solidFill>
                  <a:schemeClr val="accent1"/>
                </a:solidFill>
              </a:rPr>
              <a:t>objects</a:t>
            </a:r>
            <a:endParaRPr lang="en-US" sz="1400" b="1" dirty="0">
              <a:solidFill>
                <a:schemeClr val="accent1"/>
              </a:solidFill>
            </a:endParaRPr>
          </a:p>
        </p:txBody>
      </p:sp>
      <p:sp>
        <p:nvSpPr>
          <p:cNvPr id="100" name="Afgeronde rechthoek 18"/>
          <p:cNvSpPr/>
          <p:nvPr/>
        </p:nvSpPr>
        <p:spPr>
          <a:xfrm>
            <a:off x="8436026" y="5049018"/>
            <a:ext cx="1710019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400" b="1" dirty="0">
                <a:solidFill>
                  <a:schemeClr val="accent1"/>
                </a:solidFill>
              </a:rPr>
              <a:t>GROUP </a:t>
            </a:r>
            <a:r>
              <a:rPr lang="nl-BE" sz="1400" b="1" dirty="0" err="1">
                <a:solidFill>
                  <a:schemeClr val="accent1"/>
                </a:solidFill>
              </a:rPr>
              <a:t>objects</a:t>
            </a:r>
            <a:endParaRPr lang="en-US" sz="1400" b="1" dirty="0">
              <a:solidFill>
                <a:schemeClr val="accent1"/>
              </a:solidFill>
            </a:endParaRPr>
          </a:p>
        </p:txBody>
      </p:sp>
      <p:sp>
        <p:nvSpPr>
          <p:cNvPr id="99" name="Afgeronde rechthoek 18"/>
          <p:cNvSpPr/>
          <p:nvPr/>
        </p:nvSpPr>
        <p:spPr>
          <a:xfrm>
            <a:off x="8526027" y="4329010"/>
            <a:ext cx="1710019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400" b="1">
                <a:solidFill>
                  <a:schemeClr val="accent1"/>
                </a:solidFill>
              </a:rPr>
              <a:t>UNIT </a:t>
            </a:r>
            <a:r>
              <a:rPr lang="nl-BE" sz="1400" b="1" dirty="0" err="1">
                <a:solidFill>
                  <a:schemeClr val="accent1"/>
                </a:solidFill>
              </a:rPr>
              <a:t>objects</a:t>
            </a:r>
            <a:endParaRPr lang="en-US" sz="1400" b="1" dirty="0">
              <a:solidFill>
                <a:schemeClr val="accent1"/>
              </a:solidFill>
            </a:endParaRPr>
          </a:p>
        </p:txBody>
      </p:sp>
      <p:sp>
        <p:nvSpPr>
          <p:cNvPr id="98" name="Afgeronde rechthoek 18"/>
          <p:cNvSpPr/>
          <p:nvPr/>
        </p:nvSpPr>
        <p:spPr>
          <a:xfrm>
            <a:off x="8436026" y="4239009"/>
            <a:ext cx="1710019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400" b="1">
                <a:solidFill>
                  <a:schemeClr val="accent1"/>
                </a:solidFill>
              </a:rPr>
              <a:t>UNIT </a:t>
            </a:r>
            <a:r>
              <a:rPr lang="nl-BE" sz="1400" b="1" dirty="0" err="1">
                <a:solidFill>
                  <a:schemeClr val="accent1"/>
                </a:solidFill>
              </a:rPr>
              <a:t>objects</a:t>
            </a:r>
            <a:endParaRPr lang="en-US" sz="1400" b="1" dirty="0">
              <a:solidFill>
                <a:schemeClr val="accent1"/>
              </a:solidFill>
            </a:endParaRP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EVENT DISPATCHING </a:t>
            </a:r>
            <a:r>
              <a:rPr lang="nl-BE" dirty="0" err="1"/>
              <a:t>overview</a:t>
            </a:r>
            <a:endParaRPr lang="nl-BE" dirty="0"/>
          </a:p>
        </p:txBody>
      </p:sp>
      <p:sp>
        <p:nvSpPr>
          <p:cNvPr id="17" name="Afgeronde rechthoek 18"/>
          <p:cNvSpPr/>
          <p:nvPr/>
        </p:nvSpPr>
        <p:spPr>
          <a:xfrm>
            <a:off x="5150990" y="2168987"/>
            <a:ext cx="1755019" cy="4500049"/>
          </a:xfrm>
          <a:prstGeom prst="roundRect">
            <a:avLst>
              <a:gd name="adj" fmla="val 9328"/>
            </a:avLst>
          </a:prstGeom>
          <a:solidFill>
            <a:schemeClr val="bg2">
              <a:lumMod val="75000"/>
            </a:schemeClr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vert270" rtlCol="0" anchor="ctr"/>
          <a:lstStyle/>
          <a:p>
            <a:pPr algn="ctr"/>
            <a:r>
              <a:rPr lang="nl-BE" sz="3600" b="1" dirty="0">
                <a:solidFill>
                  <a:schemeClr val="tx1"/>
                </a:solidFill>
              </a:rPr>
              <a:t>_EVENT</a:t>
            </a:r>
            <a:br>
              <a:rPr lang="nl-BE" sz="3600" b="1" dirty="0">
                <a:solidFill>
                  <a:schemeClr val="tx1"/>
                </a:solidFill>
              </a:rPr>
            </a:br>
            <a:r>
              <a:rPr lang="nl-BE" sz="3600" b="1" dirty="0">
                <a:solidFill>
                  <a:schemeClr val="tx1"/>
                </a:solidFill>
              </a:rPr>
              <a:t>DISPATCHER</a:t>
            </a:r>
            <a:endParaRPr lang="en-US" sz="3600" b="1" dirty="0">
              <a:solidFill>
                <a:schemeClr val="tx1"/>
              </a:solidFill>
            </a:endParaRPr>
          </a:p>
        </p:txBody>
      </p:sp>
      <p:sp>
        <p:nvSpPr>
          <p:cNvPr id="18" name="Afgeronde rechthoek 18"/>
          <p:cNvSpPr/>
          <p:nvPr/>
        </p:nvSpPr>
        <p:spPr>
          <a:xfrm>
            <a:off x="8346025" y="2528990"/>
            <a:ext cx="1710019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400" b="1" dirty="0">
                <a:solidFill>
                  <a:schemeClr val="accent1"/>
                </a:solidFill>
              </a:rPr>
              <a:t>_DATABASE</a:t>
            </a:r>
          </a:p>
        </p:txBody>
      </p:sp>
      <p:sp>
        <p:nvSpPr>
          <p:cNvPr id="19" name="Afgeronde rechthoek 18"/>
          <p:cNvSpPr/>
          <p:nvPr/>
        </p:nvSpPr>
        <p:spPr>
          <a:xfrm>
            <a:off x="8346025" y="3338999"/>
            <a:ext cx="1710019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400" b="1">
                <a:solidFill>
                  <a:schemeClr val="accent1"/>
                </a:solidFill>
              </a:rPr>
              <a:t>SET_UNIT, </a:t>
            </a:r>
            <a:r>
              <a:rPr lang="nl-BE" sz="1400" b="1" dirty="0">
                <a:solidFill>
                  <a:schemeClr val="accent1"/>
                </a:solidFill>
              </a:rPr>
              <a:t>SET_GROUP, SET_</a:t>
            </a:r>
            <a:endParaRPr lang="en-US" sz="1400" b="1" dirty="0">
              <a:solidFill>
                <a:schemeClr val="accent1"/>
              </a:solidFill>
            </a:endParaRPr>
          </a:p>
        </p:txBody>
      </p:sp>
      <p:sp>
        <p:nvSpPr>
          <p:cNvPr id="20" name="Afgeronde rechthoek 18"/>
          <p:cNvSpPr/>
          <p:nvPr/>
        </p:nvSpPr>
        <p:spPr>
          <a:xfrm>
            <a:off x="8346025" y="4149008"/>
            <a:ext cx="1710019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400" b="1">
                <a:solidFill>
                  <a:schemeClr val="accent1"/>
                </a:solidFill>
              </a:rPr>
              <a:t>UNIT </a:t>
            </a:r>
            <a:r>
              <a:rPr lang="nl-BE" sz="1400" b="1" dirty="0" err="1">
                <a:solidFill>
                  <a:schemeClr val="accent1"/>
                </a:solidFill>
              </a:rPr>
              <a:t>objects</a:t>
            </a:r>
            <a:endParaRPr lang="en-US" sz="1400" b="1" dirty="0">
              <a:solidFill>
                <a:schemeClr val="accent1"/>
              </a:solidFill>
            </a:endParaRPr>
          </a:p>
        </p:txBody>
      </p:sp>
      <p:sp>
        <p:nvSpPr>
          <p:cNvPr id="21" name="Afgeronde rechthoek 18"/>
          <p:cNvSpPr/>
          <p:nvPr/>
        </p:nvSpPr>
        <p:spPr>
          <a:xfrm>
            <a:off x="8346025" y="4959017"/>
            <a:ext cx="1710019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400" b="1" dirty="0">
                <a:solidFill>
                  <a:schemeClr val="accent1"/>
                </a:solidFill>
              </a:rPr>
              <a:t>GROUP </a:t>
            </a:r>
            <a:r>
              <a:rPr lang="nl-BE" sz="1400" b="1" dirty="0" err="1">
                <a:solidFill>
                  <a:schemeClr val="accent1"/>
                </a:solidFill>
              </a:rPr>
              <a:t>objects</a:t>
            </a:r>
            <a:endParaRPr lang="en-US" sz="1400" b="1" dirty="0">
              <a:solidFill>
                <a:schemeClr val="accent1"/>
              </a:solidFill>
            </a:endParaRPr>
          </a:p>
        </p:txBody>
      </p:sp>
      <p:sp>
        <p:nvSpPr>
          <p:cNvPr id="22" name="Afgeronde rechthoek 18"/>
          <p:cNvSpPr/>
          <p:nvPr/>
        </p:nvSpPr>
        <p:spPr>
          <a:xfrm>
            <a:off x="8346025" y="5769026"/>
            <a:ext cx="1710019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400" b="1" dirty="0" err="1">
                <a:solidFill>
                  <a:schemeClr val="accent1"/>
                </a:solidFill>
              </a:rPr>
              <a:t>Other</a:t>
            </a:r>
            <a:r>
              <a:rPr lang="nl-BE" sz="1400" b="1" dirty="0">
                <a:solidFill>
                  <a:schemeClr val="accent1"/>
                </a:solidFill>
              </a:rPr>
              <a:t> </a:t>
            </a:r>
            <a:r>
              <a:rPr lang="nl-BE" sz="1400" b="1" dirty="0" err="1">
                <a:solidFill>
                  <a:schemeClr val="accent1"/>
                </a:solidFill>
              </a:rPr>
              <a:t>objects</a:t>
            </a:r>
            <a:endParaRPr lang="nl-BE" sz="1400" b="1" dirty="0">
              <a:solidFill>
                <a:schemeClr val="accent1"/>
              </a:solidFill>
            </a:endParaRPr>
          </a:p>
          <a:p>
            <a:pPr algn="ctr"/>
            <a:r>
              <a:rPr lang="nl-BE" sz="1400" b="1" dirty="0">
                <a:solidFill>
                  <a:schemeClr val="accent1"/>
                </a:solidFill>
              </a:rPr>
              <a:t>(SPAWN, TASK, …)</a:t>
            </a:r>
            <a:endParaRPr lang="en-US" sz="1400" b="1" dirty="0">
              <a:solidFill>
                <a:schemeClr val="accent1"/>
              </a:solidFill>
            </a:endParaRPr>
          </a:p>
        </p:txBody>
      </p:sp>
      <p:sp>
        <p:nvSpPr>
          <p:cNvPr id="3" name="Pijl: vijfhoek 2"/>
          <p:cNvSpPr/>
          <p:nvPr/>
        </p:nvSpPr>
        <p:spPr>
          <a:xfrm>
            <a:off x="2225957" y="2357560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 err="1">
                <a:solidFill>
                  <a:schemeClr val="accent1"/>
                </a:solidFill>
              </a:rPr>
              <a:t>EVENTS.Shot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25" name="Pijl: vijfhoek 24"/>
          <p:cNvSpPr/>
          <p:nvPr/>
        </p:nvSpPr>
        <p:spPr>
          <a:xfrm>
            <a:off x="2225957" y="2550011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 err="1">
                <a:solidFill>
                  <a:schemeClr val="accent1"/>
                </a:solidFill>
              </a:rPr>
              <a:t>EVENTS.Hit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26" name="Pijl: vijfhoek 25"/>
          <p:cNvSpPr/>
          <p:nvPr/>
        </p:nvSpPr>
        <p:spPr>
          <a:xfrm>
            <a:off x="2225957" y="2742462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 err="1">
                <a:solidFill>
                  <a:schemeClr val="accent1"/>
                </a:solidFill>
              </a:rPr>
              <a:t>EVENTS.Takeoff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27" name="Pijl: vijfhoek 26"/>
          <p:cNvSpPr/>
          <p:nvPr/>
        </p:nvSpPr>
        <p:spPr>
          <a:xfrm>
            <a:off x="2225957" y="2934913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 err="1">
                <a:solidFill>
                  <a:schemeClr val="accent1"/>
                </a:solidFill>
              </a:rPr>
              <a:t>EVENTS.Land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30" name="Pijl: vijfhoek 29"/>
          <p:cNvSpPr/>
          <p:nvPr/>
        </p:nvSpPr>
        <p:spPr>
          <a:xfrm>
            <a:off x="2225957" y="3127364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 err="1">
                <a:solidFill>
                  <a:schemeClr val="accent1"/>
                </a:solidFill>
              </a:rPr>
              <a:t>EVENTS.Crash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31" name="Pijl: vijfhoek 30"/>
          <p:cNvSpPr/>
          <p:nvPr/>
        </p:nvSpPr>
        <p:spPr>
          <a:xfrm>
            <a:off x="2225957" y="3319815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 err="1">
                <a:solidFill>
                  <a:schemeClr val="accent1"/>
                </a:solidFill>
              </a:rPr>
              <a:t>EVENTS.Ejection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33" name="Pijl: vijfhoek 32"/>
          <p:cNvSpPr/>
          <p:nvPr/>
        </p:nvSpPr>
        <p:spPr>
          <a:xfrm>
            <a:off x="2225957" y="3512266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 err="1">
                <a:solidFill>
                  <a:schemeClr val="accent1"/>
                </a:solidFill>
              </a:rPr>
              <a:t>EVENTS.Refueling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34" name="Pijl: vijfhoek 33"/>
          <p:cNvSpPr/>
          <p:nvPr/>
        </p:nvSpPr>
        <p:spPr>
          <a:xfrm>
            <a:off x="2225957" y="3704717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 err="1">
                <a:solidFill>
                  <a:schemeClr val="accent1"/>
                </a:solidFill>
              </a:rPr>
              <a:t>EVENTS.Dead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37" name="Pijl: vijfhoek 36"/>
          <p:cNvSpPr/>
          <p:nvPr/>
        </p:nvSpPr>
        <p:spPr>
          <a:xfrm>
            <a:off x="2225957" y="3897168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 err="1">
                <a:solidFill>
                  <a:schemeClr val="accent1"/>
                </a:solidFill>
              </a:rPr>
              <a:t>EVENTS.PilotDead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39" name="Pijl: vijfhoek 38"/>
          <p:cNvSpPr/>
          <p:nvPr/>
        </p:nvSpPr>
        <p:spPr>
          <a:xfrm>
            <a:off x="2225957" y="4089619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 err="1">
                <a:solidFill>
                  <a:schemeClr val="accent1"/>
                </a:solidFill>
              </a:rPr>
              <a:t>EVENTS.BaseCaptured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40" name="Pijl: vijfhoek 39"/>
          <p:cNvSpPr/>
          <p:nvPr/>
        </p:nvSpPr>
        <p:spPr>
          <a:xfrm>
            <a:off x="2225957" y="4282070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 err="1">
                <a:solidFill>
                  <a:schemeClr val="accent1"/>
                </a:solidFill>
              </a:rPr>
              <a:t>EVENTS.MissionStart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43" name="Pijl: vijfhoek 42"/>
          <p:cNvSpPr/>
          <p:nvPr/>
        </p:nvSpPr>
        <p:spPr>
          <a:xfrm>
            <a:off x="2225957" y="4474521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 err="1">
                <a:solidFill>
                  <a:schemeClr val="accent1"/>
                </a:solidFill>
              </a:rPr>
              <a:t>EVENTS.TookControl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45" name="Pijl: vijfhoek 44"/>
          <p:cNvSpPr/>
          <p:nvPr/>
        </p:nvSpPr>
        <p:spPr>
          <a:xfrm>
            <a:off x="2225957" y="4666972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 err="1">
                <a:solidFill>
                  <a:schemeClr val="accent1"/>
                </a:solidFill>
              </a:rPr>
              <a:t>EVENTS.RefuelingStop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50" name="Pijl: vijfhoek 49"/>
          <p:cNvSpPr/>
          <p:nvPr/>
        </p:nvSpPr>
        <p:spPr>
          <a:xfrm>
            <a:off x="2225957" y="4859423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 err="1">
                <a:solidFill>
                  <a:schemeClr val="accent1"/>
                </a:solidFill>
              </a:rPr>
              <a:t>EVENTS.Birth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51" name="Pijl: vijfhoek 50"/>
          <p:cNvSpPr/>
          <p:nvPr/>
        </p:nvSpPr>
        <p:spPr>
          <a:xfrm>
            <a:off x="2225957" y="5051874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 err="1">
                <a:solidFill>
                  <a:schemeClr val="accent1"/>
                </a:solidFill>
              </a:rPr>
              <a:t>EVENTS.HumanFailure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52" name="Pijl: vijfhoek 51"/>
          <p:cNvSpPr/>
          <p:nvPr/>
        </p:nvSpPr>
        <p:spPr>
          <a:xfrm>
            <a:off x="2225957" y="5244325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 err="1">
                <a:solidFill>
                  <a:schemeClr val="accent1"/>
                </a:solidFill>
              </a:rPr>
              <a:t>EVENTS.EngineStartup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53" name="Pijl: vijfhoek 52"/>
          <p:cNvSpPr/>
          <p:nvPr/>
        </p:nvSpPr>
        <p:spPr>
          <a:xfrm>
            <a:off x="2225957" y="5436776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 err="1">
                <a:solidFill>
                  <a:schemeClr val="accent1"/>
                </a:solidFill>
              </a:rPr>
              <a:t>EVENTS.EngineShutdown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54" name="Pijl: vijfhoek 53"/>
          <p:cNvSpPr/>
          <p:nvPr/>
        </p:nvSpPr>
        <p:spPr>
          <a:xfrm>
            <a:off x="2225957" y="5629227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b="1" dirty="0" err="1">
                <a:solidFill>
                  <a:schemeClr val="accent1"/>
                </a:solidFill>
              </a:rPr>
              <a:t>EVENTS.PlayerEnterUnit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55" name="Pijl: vijfhoek 54"/>
          <p:cNvSpPr/>
          <p:nvPr/>
        </p:nvSpPr>
        <p:spPr>
          <a:xfrm>
            <a:off x="2225957" y="5821678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b="1" dirty="0" err="1">
                <a:solidFill>
                  <a:schemeClr val="accent1"/>
                </a:solidFill>
              </a:rPr>
              <a:t>EVENTS.PlayerLeaveUnit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56" name="Pijl: vijfhoek 55"/>
          <p:cNvSpPr/>
          <p:nvPr/>
        </p:nvSpPr>
        <p:spPr>
          <a:xfrm>
            <a:off x="2225957" y="6014129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 err="1">
                <a:solidFill>
                  <a:schemeClr val="accent1"/>
                </a:solidFill>
              </a:rPr>
              <a:t>EVENTS.PlayerComment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57" name="Pijl: vijfhoek 56"/>
          <p:cNvSpPr/>
          <p:nvPr/>
        </p:nvSpPr>
        <p:spPr>
          <a:xfrm>
            <a:off x="2225957" y="6206580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 err="1">
                <a:solidFill>
                  <a:schemeClr val="accent1"/>
                </a:solidFill>
              </a:rPr>
              <a:t>EVENTS.ShootingStart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58" name="Pijl: vijfhoek 57"/>
          <p:cNvSpPr/>
          <p:nvPr/>
        </p:nvSpPr>
        <p:spPr>
          <a:xfrm>
            <a:off x="2225957" y="6399033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 err="1">
                <a:solidFill>
                  <a:schemeClr val="accent1"/>
                </a:solidFill>
              </a:rPr>
              <a:t>EVENTS.ShootingEnd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59" name="Ovaal 58"/>
          <p:cNvSpPr/>
          <p:nvPr/>
        </p:nvSpPr>
        <p:spPr>
          <a:xfrm>
            <a:off x="1055944" y="2618991"/>
            <a:ext cx="540006" cy="540006"/>
          </a:xfrm>
          <a:prstGeom prst="ellipse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0" name="Afbeelding 59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055944" y="2708993"/>
            <a:ext cx="540006" cy="327783"/>
          </a:xfrm>
          <a:prstGeom prst="rect">
            <a:avLst/>
          </a:prstGeom>
        </p:spPr>
      </p:pic>
      <p:sp>
        <p:nvSpPr>
          <p:cNvPr id="61" name="Ovaal 60"/>
          <p:cNvSpPr/>
          <p:nvPr/>
        </p:nvSpPr>
        <p:spPr>
          <a:xfrm>
            <a:off x="1145945" y="4959017"/>
            <a:ext cx="540006" cy="540006"/>
          </a:xfrm>
          <a:prstGeom prst="ellipse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2" name="Afbeelding 61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145945" y="5049019"/>
            <a:ext cx="540006" cy="327783"/>
          </a:xfrm>
          <a:prstGeom prst="rect">
            <a:avLst/>
          </a:prstGeom>
        </p:spPr>
      </p:pic>
      <p:sp>
        <p:nvSpPr>
          <p:cNvPr id="63" name="Ovaal 62"/>
          <p:cNvSpPr/>
          <p:nvPr/>
        </p:nvSpPr>
        <p:spPr>
          <a:xfrm>
            <a:off x="1505949" y="4239009"/>
            <a:ext cx="540006" cy="540006"/>
          </a:xfrm>
          <a:prstGeom prst="ellipse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4" name="Afbeelding 63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505949" y="4329011"/>
            <a:ext cx="540006" cy="327783"/>
          </a:xfrm>
          <a:prstGeom prst="rect">
            <a:avLst/>
          </a:prstGeom>
        </p:spPr>
      </p:pic>
      <p:sp>
        <p:nvSpPr>
          <p:cNvPr id="65" name="Ovaal 64"/>
          <p:cNvSpPr/>
          <p:nvPr/>
        </p:nvSpPr>
        <p:spPr>
          <a:xfrm>
            <a:off x="1235946" y="3519001"/>
            <a:ext cx="540006" cy="540006"/>
          </a:xfrm>
          <a:prstGeom prst="ellipse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6" name="Afbeelding 65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235946" y="3609003"/>
            <a:ext cx="540006" cy="327783"/>
          </a:xfrm>
          <a:prstGeom prst="rect">
            <a:avLst/>
          </a:prstGeom>
        </p:spPr>
      </p:pic>
      <p:sp>
        <p:nvSpPr>
          <p:cNvPr id="67" name="Ovaal 66"/>
          <p:cNvSpPr/>
          <p:nvPr/>
        </p:nvSpPr>
        <p:spPr>
          <a:xfrm>
            <a:off x="1145945" y="5949028"/>
            <a:ext cx="540006" cy="540006"/>
          </a:xfrm>
          <a:prstGeom prst="ellipse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8" name="Afbeelding 67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145945" y="6039030"/>
            <a:ext cx="540006" cy="327783"/>
          </a:xfrm>
          <a:prstGeom prst="rect">
            <a:avLst/>
          </a:prstGeom>
        </p:spPr>
      </p:pic>
      <p:cxnSp>
        <p:nvCxnSpPr>
          <p:cNvPr id="7" name="Rechte verbindingslijn met pijl 6"/>
          <p:cNvCxnSpPr>
            <a:cxnSpLocks/>
            <a:stCxn id="60" idx="3"/>
            <a:endCxn id="25" idx="1"/>
          </p:cNvCxnSpPr>
          <p:nvPr/>
        </p:nvCxnSpPr>
        <p:spPr>
          <a:xfrm flipV="1">
            <a:off x="1595950" y="2635726"/>
            <a:ext cx="630007" cy="237159"/>
          </a:xfrm>
          <a:prstGeom prst="straightConnector1">
            <a:avLst/>
          </a:prstGeom>
          <a:ln w="28575">
            <a:headEnd w="lg" len="lg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Rechte verbindingslijn met pijl 9"/>
          <p:cNvCxnSpPr>
            <a:cxnSpLocks/>
            <a:stCxn id="65" idx="6"/>
            <a:endCxn id="34" idx="1"/>
          </p:cNvCxnSpPr>
          <p:nvPr/>
        </p:nvCxnSpPr>
        <p:spPr>
          <a:xfrm>
            <a:off x="1775952" y="3789004"/>
            <a:ext cx="450005" cy="1428"/>
          </a:xfrm>
          <a:prstGeom prst="straightConnector1">
            <a:avLst/>
          </a:prstGeom>
          <a:ln w="28575">
            <a:headEnd w="lg" len="lg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Rechte verbindingslijn met pijl 68"/>
          <p:cNvCxnSpPr>
            <a:cxnSpLocks/>
            <a:stCxn id="61" idx="6"/>
            <a:endCxn id="50" idx="1"/>
          </p:cNvCxnSpPr>
          <p:nvPr/>
        </p:nvCxnSpPr>
        <p:spPr>
          <a:xfrm flipV="1">
            <a:off x="1685951" y="4945138"/>
            <a:ext cx="540006" cy="283882"/>
          </a:xfrm>
          <a:prstGeom prst="straightConnector1">
            <a:avLst/>
          </a:prstGeom>
          <a:ln w="28575">
            <a:headEnd w="lg" len="lg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Rechte verbindingslijn met pijl 69"/>
          <p:cNvCxnSpPr>
            <a:cxnSpLocks/>
            <a:stCxn id="63" idx="6"/>
            <a:endCxn id="43" idx="1"/>
          </p:cNvCxnSpPr>
          <p:nvPr/>
        </p:nvCxnSpPr>
        <p:spPr>
          <a:xfrm>
            <a:off x="2045955" y="4509012"/>
            <a:ext cx="180002" cy="51224"/>
          </a:xfrm>
          <a:prstGeom prst="straightConnector1">
            <a:avLst/>
          </a:prstGeom>
          <a:ln w="28575">
            <a:headEnd w="lg" len="lg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Rechte verbindingslijn met pijl 70"/>
          <p:cNvCxnSpPr>
            <a:cxnSpLocks/>
            <a:stCxn id="68" idx="3"/>
            <a:endCxn id="57" idx="1"/>
          </p:cNvCxnSpPr>
          <p:nvPr/>
        </p:nvCxnSpPr>
        <p:spPr>
          <a:xfrm>
            <a:off x="1685951" y="6202922"/>
            <a:ext cx="540006" cy="89373"/>
          </a:xfrm>
          <a:prstGeom prst="straightConnector1">
            <a:avLst/>
          </a:prstGeom>
          <a:ln w="28575">
            <a:headEnd w="lg" len="lg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Rechte verbindingslijn met pijl 71"/>
          <p:cNvCxnSpPr>
            <a:cxnSpLocks/>
            <a:stCxn id="67" idx="6"/>
            <a:endCxn id="58" idx="1"/>
          </p:cNvCxnSpPr>
          <p:nvPr/>
        </p:nvCxnSpPr>
        <p:spPr>
          <a:xfrm>
            <a:off x="1685951" y="6219031"/>
            <a:ext cx="540006" cy="265717"/>
          </a:xfrm>
          <a:prstGeom prst="straightConnector1">
            <a:avLst/>
          </a:prstGeom>
          <a:ln w="28575">
            <a:headEnd w="lg" len="lg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6" name="Pijl: vijfhoek 75"/>
          <p:cNvSpPr/>
          <p:nvPr/>
        </p:nvSpPr>
        <p:spPr>
          <a:xfrm>
            <a:off x="6726007" y="2618991"/>
            <a:ext cx="1710019" cy="450004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>
                <a:solidFill>
                  <a:schemeClr val="accent1"/>
                </a:solidFill>
              </a:rPr>
              <a:t>UPDATE DATABASE</a:t>
            </a:r>
          </a:p>
        </p:txBody>
      </p:sp>
      <p:sp>
        <p:nvSpPr>
          <p:cNvPr id="93" name="Pijl: vijfhoek 92"/>
          <p:cNvSpPr/>
          <p:nvPr/>
        </p:nvSpPr>
        <p:spPr>
          <a:xfrm>
            <a:off x="6726007" y="3429001"/>
            <a:ext cx="1710019" cy="450004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>
                <a:solidFill>
                  <a:schemeClr val="accent1"/>
                </a:solidFill>
              </a:rPr>
              <a:t>UPDATE </a:t>
            </a:r>
            <a:r>
              <a:rPr lang="nl-BE" sz="1200" b="1" dirty="0" err="1">
                <a:solidFill>
                  <a:schemeClr val="accent1"/>
                </a:solidFill>
              </a:rPr>
              <a:t>SETs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94" name="Pijl: vijfhoek 93"/>
          <p:cNvSpPr/>
          <p:nvPr/>
        </p:nvSpPr>
        <p:spPr>
          <a:xfrm>
            <a:off x="6726007" y="4239010"/>
            <a:ext cx="1710019" cy="450004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>
                <a:solidFill>
                  <a:schemeClr val="accent1"/>
                </a:solidFill>
              </a:rPr>
              <a:t>UNIT </a:t>
            </a:r>
            <a:r>
              <a:rPr lang="nl-BE" sz="1200" b="1" dirty="0" err="1">
                <a:solidFill>
                  <a:schemeClr val="accent1"/>
                </a:solidFill>
              </a:rPr>
              <a:t>ACTIONs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95" name="Pijl: vijfhoek 94"/>
          <p:cNvSpPr/>
          <p:nvPr/>
        </p:nvSpPr>
        <p:spPr>
          <a:xfrm>
            <a:off x="6726007" y="5049019"/>
            <a:ext cx="1710019" cy="450004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>
                <a:solidFill>
                  <a:schemeClr val="accent1"/>
                </a:solidFill>
              </a:rPr>
              <a:t>GROUP </a:t>
            </a:r>
            <a:r>
              <a:rPr lang="nl-BE" sz="1200" b="1" dirty="0" err="1">
                <a:solidFill>
                  <a:schemeClr val="accent1"/>
                </a:solidFill>
              </a:rPr>
              <a:t>ACTIONs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96" name="Pijl: vijfhoek 95"/>
          <p:cNvSpPr/>
          <p:nvPr/>
        </p:nvSpPr>
        <p:spPr>
          <a:xfrm>
            <a:off x="6726007" y="5859028"/>
            <a:ext cx="1710019" cy="450004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>
                <a:solidFill>
                  <a:schemeClr val="accent1"/>
                </a:solidFill>
              </a:rPr>
              <a:t>OTHER </a:t>
            </a:r>
            <a:r>
              <a:rPr lang="nl-BE" sz="1200" b="1" dirty="0" err="1">
                <a:solidFill>
                  <a:schemeClr val="accent1"/>
                </a:solidFill>
              </a:rPr>
              <a:t>ACTIONs</a:t>
            </a:r>
            <a:endParaRPr lang="nl-BE" sz="1200" b="1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638072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hthoek 4"/>
          <p:cNvSpPr/>
          <p:nvPr/>
        </p:nvSpPr>
        <p:spPr>
          <a:xfrm>
            <a:off x="785940" y="1988984"/>
            <a:ext cx="10620119" cy="4770052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34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r>
              <a:rPr lang="nl-BE" sz="2000" b="1" dirty="0">
                <a:solidFill>
                  <a:schemeClr val="accent1"/>
                </a:solidFill>
              </a:rPr>
              <a:t>Running Mission     DCS Event </a:t>
            </a:r>
            <a:r>
              <a:rPr lang="nl-BE" sz="2000" b="1" dirty="0" err="1">
                <a:solidFill>
                  <a:schemeClr val="accent1"/>
                </a:solidFill>
              </a:rPr>
              <a:t>IDs</a:t>
            </a:r>
            <a:r>
              <a:rPr lang="nl-BE" sz="2000" b="1" dirty="0">
                <a:solidFill>
                  <a:schemeClr val="accent1"/>
                </a:solidFill>
              </a:rPr>
              <a:t>                                                             Event Handling</a:t>
            </a:r>
          </a:p>
        </p:txBody>
      </p:sp>
      <p:sp>
        <p:nvSpPr>
          <p:cNvPr id="106" name="Afgeronde rechthoek 18"/>
          <p:cNvSpPr/>
          <p:nvPr/>
        </p:nvSpPr>
        <p:spPr>
          <a:xfrm>
            <a:off x="8526027" y="3519001"/>
            <a:ext cx="1710019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400" b="1" dirty="0">
                <a:solidFill>
                  <a:schemeClr val="accent1"/>
                </a:solidFill>
              </a:rPr>
              <a:t>SET_UNIT, SET_GROUP, SET_</a:t>
            </a:r>
            <a:endParaRPr lang="en-US" sz="1400" b="1" dirty="0">
              <a:solidFill>
                <a:schemeClr val="accent1"/>
              </a:solidFill>
            </a:endParaRPr>
          </a:p>
        </p:txBody>
      </p:sp>
      <p:sp>
        <p:nvSpPr>
          <p:cNvPr id="105" name="Afgeronde rechthoek 18"/>
          <p:cNvSpPr/>
          <p:nvPr/>
        </p:nvSpPr>
        <p:spPr>
          <a:xfrm>
            <a:off x="8436026" y="3429000"/>
            <a:ext cx="1710019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400" b="1" dirty="0">
                <a:solidFill>
                  <a:schemeClr val="accent1"/>
                </a:solidFill>
              </a:rPr>
              <a:t>SET_UNIT, SET_GROUP, SET_</a:t>
            </a:r>
            <a:endParaRPr lang="en-US" sz="1400" b="1" dirty="0">
              <a:solidFill>
                <a:schemeClr val="accent1"/>
              </a:solidFill>
            </a:endParaRPr>
          </a:p>
        </p:txBody>
      </p:sp>
      <p:sp>
        <p:nvSpPr>
          <p:cNvPr id="104" name="Afgeronde rechthoek 18"/>
          <p:cNvSpPr/>
          <p:nvPr/>
        </p:nvSpPr>
        <p:spPr>
          <a:xfrm>
            <a:off x="8616028" y="6039029"/>
            <a:ext cx="1710019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400" b="1" dirty="0" err="1">
                <a:solidFill>
                  <a:schemeClr val="accent1"/>
                </a:solidFill>
              </a:rPr>
              <a:t>Other</a:t>
            </a:r>
            <a:r>
              <a:rPr lang="nl-BE" sz="1400" b="1" dirty="0">
                <a:solidFill>
                  <a:schemeClr val="accent1"/>
                </a:solidFill>
              </a:rPr>
              <a:t> </a:t>
            </a:r>
            <a:r>
              <a:rPr lang="nl-BE" sz="1400" b="1" dirty="0" err="1">
                <a:solidFill>
                  <a:schemeClr val="accent1"/>
                </a:solidFill>
              </a:rPr>
              <a:t>objects</a:t>
            </a:r>
            <a:endParaRPr lang="nl-BE" sz="1400" b="1" dirty="0">
              <a:solidFill>
                <a:schemeClr val="accent1"/>
              </a:solidFill>
            </a:endParaRPr>
          </a:p>
          <a:p>
            <a:pPr algn="ctr"/>
            <a:r>
              <a:rPr lang="nl-BE" sz="1400" b="1" dirty="0">
                <a:solidFill>
                  <a:schemeClr val="accent1"/>
                </a:solidFill>
              </a:rPr>
              <a:t>(SPAWN, TASK, …)</a:t>
            </a:r>
            <a:endParaRPr lang="en-US" sz="1400" b="1" dirty="0">
              <a:solidFill>
                <a:schemeClr val="accent1"/>
              </a:solidFill>
            </a:endParaRPr>
          </a:p>
        </p:txBody>
      </p:sp>
      <p:sp>
        <p:nvSpPr>
          <p:cNvPr id="103" name="Afgeronde rechthoek 18"/>
          <p:cNvSpPr/>
          <p:nvPr/>
        </p:nvSpPr>
        <p:spPr>
          <a:xfrm>
            <a:off x="8526027" y="5949028"/>
            <a:ext cx="1710019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400" b="1" dirty="0" err="1">
                <a:solidFill>
                  <a:schemeClr val="accent1"/>
                </a:solidFill>
              </a:rPr>
              <a:t>Other</a:t>
            </a:r>
            <a:r>
              <a:rPr lang="nl-BE" sz="1400" b="1" dirty="0">
                <a:solidFill>
                  <a:schemeClr val="accent1"/>
                </a:solidFill>
              </a:rPr>
              <a:t> </a:t>
            </a:r>
            <a:r>
              <a:rPr lang="nl-BE" sz="1400" b="1" dirty="0" err="1">
                <a:solidFill>
                  <a:schemeClr val="accent1"/>
                </a:solidFill>
              </a:rPr>
              <a:t>objects</a:t>
            </a:r>
            <a:endParaRPr lang="nl-BE" sz="1400" b="1" dirty="0">
              <a:solidFill>
                <a:schemeClr val="accent1"/>
              </a:solidFill>
            </a:endParaRPr>
          </a:p>
          <a:p>
            <a:pPr algn="ctr"/>
            <a:r>
              <a:rPr lang="nl-BE" sz="1400" b="1" dirty="0">
                <a:solidFill>
                  <a:schemeClr val="accent1"/>
                </a:solidFill>
              </a:rPr>
              <a:t>(SPAWN, TASK, …)</a:t>
            </a:r>
            <a:endParaRPr lang="en-US" sz="1400" b="1" dirty="0">
              <a:solidFill>
                <a:schemeClr val="accent1"/>
              </a:solidFill>
            </a:endParaRPr>
          </a:p>
        </p:txBody>
      </p:sp>
      <p:sp>
        <p:nvSpPr>
          <p:cNvPr id="102" name="Afgeronde rechthoek 18"/>
          <p:cNvSpPr/>
          <p:nvPr/>
        </p:nvSpPr>
        <p:spPr>
          <a:xfrm>
            <a:off x="8436026" y="5859027"/>
            <a:ext cx="1710019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400" b="1" dirty="0" err="1">
                <a:solidFill>
                  <a:schemeClr val="accent1"/>
                </a:solidFill>
              </a:rPr>
              <a:t>Other</a:t>
            </a:r>
            <a:r>
              <a:rPr lang="nl-BE" sz="1400" b="1" dirty="0">
                <a:solidFill>
                  <a:schemeClr val="accent1"/>
                </a:solidFill>
              </a:rPr>
              <a:t> </a:t>
            </a:r>
            <a:r>
              <a:rPr lang="nl-BE" sz="1400" b="1" dirty="0" err="1">
                <a:solidFill>
                  <a:schemeClr val="accent1"/>
                </a:solidFill>
              </a:rPr>
              <a:t>objects</a:t>
            </a:r>
            <a:endParaRPr lang="nl-BE" sz="1400" b="1" dirty="0">
              <a:solidFill>
                <a:schemeClr val="accent1"/>
              </a:solidFill>
            </a:endParaRPr>
          </a:p>
          <a:p>
            <a:pPr algn="ctr"/>
            <a:r>
              <a:rPr lang="nl-BE" sz="1400" b="1" dirty="0">
                <a:solidFill>
                  <a:schemeClr val="accent1"/>
                </a:solidFill>
              </a:rPr>
              <a:t>(SPAWN, TASK, …)</a:t>
            </a:r>
            <a:endParaRPr lang="en-US" sz="1400" b="1" dirty="0">
              <a:solidFill>
                <a:schemeClr val="accent1"/>
              </a:solidFill>
            </a:endParaRPr>
          </a:p>
        </p:txBody>
      </p:sp>
      <p:sp>
        <p:nvSpPr>
          <p:cNvPr id="101" name="Afgeronde rechthoek 18"/>
          <p:cNvSpPr/>
          <p:nvPr/>
        </p:nvSpPr>
        <p:spPr>
          <a:xfrm>
            <a:off x="8526027" y="5139019"/>
            <a:ext cx="1710019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400" b="1" dirty="0">
                <a:solidFill>
                  <a:schemeClr val="accent1"/>
                </a:solidFill>
              </a:rPr>
              <a:t>GROUP </a:t>
            </a:r>
            <a:r>
              <a:rPr lang="nl-BE" sz="1400" b="1" dirty="0" err="1">
                <a:solidFill>
                  <a:schemeClr val="accent1"/>
                </a:solidFill>
              </a:rPr>
              <a:t>objects</a:t>
            </a:r>
            <a:endParaRPr lang="en-US" sz="1400" b="1" dirty="0">
              <a:solidFill>
                <a:schemeClr val="accent1"/>
              </a:solidFill>
            </a:endParaRPr>
          </a:p>
        </p:txBody>
      </p:sp>
      <p:sp>
        <p:nvSpPr>
          <p:cNvPr id="100" name="Afgeronde rechthoek 18"/>
          <p:cNvSpPr/>
          <p:nvPr/>
        </p:nvSpPr>
        <p:spPr>
          <a:xfrm>
            <a:off x="8436026" y="5049018"/>
            <a:ext cx="1710019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400" b="1" dirty="0">
                <a:solidFill>
                  <a:schemeClr val="accent1"/>
                </a:solidFill>
              </a:rPr>
              <a:t>GROUP </a:t>
            </a:r>
            <a:r>
              <a:rPr lang="nl-BE" sz="1400" b="1" dirty="0" err="1">
                <a:solidFill>
                  <a:schemeClr val="accent1"/>
                </a:solidFill>
              </a:rPr>
              <a:t>objects</a:t>
            </a:r>
            <a:endParaRPr lang="en-US" sz="1400" b="1" dirty="0">
              <a:solidFill>
                <a:schemeClr val="accent1"/>
              </a:solidFill>
            </a:endParaRPr>
          </a:p>
        </p:txBody>
      </p:sp>
      <p:sp>
        <p:nvSpPr>
          <p:cNvPr id="99" name="Afgeronde rechthoek 18"/>
          <p:cNvSpPr/>
          <p:nvPr/>
        </p:nvSpPr>
        <p:spPr>
          <a:xfrm>
            <a:off x="8526027" y="4329010"/>
            <a:ext cx="1710019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400" b="1" dirty="0">
                <a:solidFill>
                  <a:schemeClr val="accent1"/>
                </a:solidFill>
              </a:rPr>
              <a:t>UNIT </a:t>
            </a:r>
            <a:r>
              <a:rPr lang="nl-BE" sz="1400" b="1" dirty="0" err="1">
                <a:solidFill>
                  <a:schemeClr val="accent1"/>
                </a:solidFill>
              </a:rPr>
              <a:t>objects</a:t>
            </a:r>
            <a:endParaRPr lang="en-US" sz="1400" b="1" dirty="0">
              <a:solidFill>
                <a:schemeClr val="accent1"/>
              </a:solidFill>
            </a:endParaRPr>
          </a:p>
        </p:txBody>
      </p:sp>
      <p:sp>
        <p:nvSpPr>
          <p:cNvPr id="98" name="Afgeronde rechthoek 18"/>
          <p:cNvSpPr/>
          <p:nvPr/>
        </p:nvSpPr>
        <p:spPr>
          <a:xfrm>
            <a:off x="8436026" y="4239009"/>
            <a:ext cx="1710019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400" b="1" dirty="0">
                <a:solidFill>
                  <a:schemeClr val="accent1"/>
                </a:solidFill>
              </a:rPr>
              <a:t>UNIT </a:t>
            </a:r>
            <a:r>
              <a:rPr lang="nl-BE" sz="1400" b="1" dirty="0" err="1">
                <a:solidFill>
                  <a:schemeClr val="accent1"/>
                </a:solidFill>
              </a:rPr>
              <a:t>objects</a:t>
            </a:r>
            <a:endParaRPr lang="en-US" sz="1400" b="1" dirty="0">
              <a:solidFill>
                <a:schemeClr val="accent1"/>
              </a:solidFill>
            </a:endParaRP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EVENT DISPATCHING order</a:t>
            </a:r>
          </a:p>
        </p:txBody>
      </p:sp>
      <p:sp>
        <p:nvSpPr>
          <p:cNvPr id="17" name="Afgeronde rechthoek 18"/>
          <p:cNvSpPr/>
          <p:nvPr/>
        </p:nvSpPr>
        <p:spPr>
          <a:xfrm>
            <a:off x="5150990" y="2168987"/>
            <a:ext cx="1755019" cy="4500049"/>
          </a:xfrm>
          <a:prstGeom prst="roundRect">
            <a:avLst>
              <a:gd name="adj" fmla="val 9328"/>
            </a:avLst>
          </a:prstGeom>
          <a:solidFill>
            <a:schemeClr val="bg2">
              <a:lumMod val="75000"/>
            </a:schemeClr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vert270" rtlCol="0" anchor="t"/>
          <a:lstStyle/>
          <a:p>
            <a:pPr algn="ctr"/>
            <a:r>
              <a:rPr lang="nl-BE" sz="3600" b="1" dirty="0">
                <a:solidFill>
                  <a:schemeClr val="tx1"/>
                </a:solidFill>
              </a:rPr>
              <a:t>_EVENT</a:t>
            </a:r>
            <a:br>
              <a:rPr lang="nl-BE" sz="3600" b="1" dirty="0">
                <a:solidFill>
                  <a:schemeClr val="tx1"/>
                </a:solidFill>
              </a:rPr>
            </a:br>
            <a:r>
              <a:rPr lang="nl-BE" sz="3600" b="1" dirty="0">
                <a:solidFill>
                  <a:schemeClr val="tx1"/>
                </a:solidFill>
              </a:rPr>
              <a:t>DISPATCHER</a:t>
            </a:r>
            <a:endParaRPr lang="en-US" sz="3600" b="1" dirty="0">
              <a:solidFill>
                <a:schemeClr val="tx1"/>
              </a:solidFill>
            </a:endParaRPr>
          </a:p>
        </p:txBody>
      </p:sp>
      <p:sp>
        <p:nvSpPr>
          <p:cNvPr id="18" name="Afgeronde rechthoek 18"/>
          <p:cNvSpPr/>
          <p:nvPr/>
        </p:nvSpPr>
        <p:spPr>
          <a:xfrm>
            <a:off x="8346025" y="2528990"/>
            <a:ext cx="1710019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400" b="1" dirty="0">
                <a:solidFill>
                  <a:schemeClr val="accent1"/>
                </a:solidFill>
              </a:rPr>
              <a:t>_DATABASE</a:t>
            </a:r>
          </a:p>
        </p:txBody>
      </p:sp>
      <p:sp>
        <p:nvSpPr>
          <p:cNvPr id="19" name="Afgeronde rechthoek 18"/>
          <p:cNvSpPr/>
          <p:nvPr/>
        </p:nvSpPr>
        <p:spPr>
          <a:xfrm>
            <a:off x="8346025" y="3338999"/>
            <a:ext cx="1710019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400" b="1" dirty="0">
                <a:solidFill>
                  <a:schemeClr val="accent1"/>
                </a:solidFill>
              </a:rPr>
              <a:t>SET_UNIT, SET_GROUP, SET_</a:t>
            </a:r>
            <a:endParaRPr lang="en-US" sz="1400" b="1" dirty="0">
              <a:solidFill>
                <a:schemeClr val="accent1"/>
              </a:solidFill>
            </a:endParaRPr>
          </a:p>
        </p:txBody>
      </p:sp>
      <p:sp>
        <p:nvSpPr>
          <p:cNvPr id="20" name="Afgeronde rechthoek 18"/>
          <p:cNvSpPr/>
          <p:nvPr/>
        </p:nvSpPr>
        <p:spPr>
          <a:xfrm>
            <a:off x="8346025" y="4149008"/>
            <a:ext cx="1710019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400" b="1" dirty="0">
                <a:solidFill>
                  <a:schemeClr val="accent1"/>
                </a:solidFill>
              </a:rPr>
              <a:t>UNIT </a:t>
            </a:r>
            <a:r>
              <a:rPr lang="nl-BE" sz="1400" b="1" dirty="0" err="1">
                <a:solidFill>
                  <a:schemeClr val="accent1"/>
                </a:solidFill>
              </a:rPr>
              <a:t>objects</a:t>
            </a:r>
            <a:endParaRPr lang="en-US" sz="1400" b="1" dirty="0">
              <a:solidFill>
                <a:schemeClr val="accent1"/>
              </a:solidFill>
            </a:endParaRPr>
          </a:p>
        </p:txBody>
      </p:sp>
      <p:sp>
        <p:nvSpPr>
          <p:cNvPr id="21" name="Afgeronde rechthoek 18"/>
          <p:cNvSpPr/>
          <p:nvPr/>
        </p:nvSpPr>
        <p:spPr>
          <a:xfrm>
            <a:off x="8346025" y="4959017"/>
            <a:ext cx="1710019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400" b="1" dirty="0">
                <a:solidFill>
                  <a:schemeClr val="accent1"/>
                </a:solidFill>
              </a:rPr>
              <a:t>GROUP </a:t>
            </a:r>
            <a:r>
              <a:rPr lang="nl-BE" sz="1400" b="1" dirty="0" err="1">
                <a:solidFill>
                  <a:schemeClr val="accent1"/>
                </a:solidFill>
              </a:rPr>
              <a:t>objects</a:t>
            </a:r>
            <a:endParaRPr lang="en-US" sz="1400" b="1" dirty="0">
              <a:solidFill>
                <a:schemeClr val="accent1"/>
              </a:solidFill>
            </a:endParaRPr>
          </a:p>
        </p:txBody>
      </p:sp>
      <p:sp>
        <p:nvSpPr>
          <p:cNvPr id="22" name="Afgeronde rechthoek 18"/>
          <p:cNvSpPr/>
          <p:nvPr/>
        </p:nvSpPr>
        <p:spPr>
          <a:xfrm>
            <a:off x="8346025" y="5769026"/>
            <a:ext cx="1710019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400" b="1" dirty="0" err="1">
                <a:solidFill>
                  <a:schemeClr val="accent1"/>
                </a:solidFill>
              </a:rPr>
              <a:t>Other</a:t>
            </a:r>
            <a:r>
              <a:rPr lang="nl-BE" sz="1400" b="1" dirty="0">
                <a:solidFill>
                  <a:schemeClr val="accent1"/>
                </a:solidFill>
              </a:rPr>
              <a:t> </a:t>
            </a:r>
            <a:r>
              <a:rPr lang="nl-BE" sz="1400" b="1" dirty="0" err="1">
                <a:solidFill>
                  <a:schemeClr val="accent1"/>
                </a:solidFill>
              </a:rPr>
              <a:t>objects</a:t>
            </a:r>
            <a:endParaRPr lang="nl-BE" sz="1400" b="1" dirty="0">
              <a:solidFill>
                <a:schemeClr val="accent1"/>
              </a:solidFill>
            </a:endParaRPr>
          </a:p>
          <a:p>
            <a:pPr algn="ctr"/>
            <a:r>
              <a:rPr lang="nl-BE" sz="1400" b="1" dirty="0">
                <a:solidFill>
                  <a:schemeClr val="accent1"/>
                </a:solidFill>
              </a:rPr>
              <a:t>(SPAWN, TASK, …)</a:t>
            </a:r>
            <a:endParaRPr lang="en-US" sz="1400" b="1" dirty="0">
              <a:solidFill>
                <a:schemeClr val="accent1"/>
              </a:solidFill>
            </a:endParaRPr>
          </a:p>
        </p:txBody>
      </p:sp>
      <p:sp>
        <p:nvSpPr>
          <p:cNvPr id="3" name="Pijl: vijfhoek 2"/>
          <p:cNvSpPr/>
          <p:nvPr/>
        </p:nvSpPr>
        <p:spPr>
          <a:xfrm>
            <a:off x="2225957" y="2357560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 err="1">
                <a:solidFill>
                  <a:schemeClr val="accent1"/>
                </a:solidFill>
              </a:rPr>
              <a:t>EVENTS.Shot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25" name="Pijl: vijfhoek 24"/>
          <p:cNvSpPr/>
          <p:nvPr/>
        </p:nvSpPr>
        <p:spPr>
          <a:xfrm>
            <a:off x="2225957" y="2550011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 err="1">
                <a:solidFill>
                  <a:schemeClr val="accent1"/>
                </a:solidFill>
              </a:rPr>
              <a:t>EVENTS.Hit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26" name="Pijl: vijfhoek 25"/>
          <p:cNvSpPr/>
          <p:nvPr/>
        </p:nvSpPr>
        <p:spPr>
          <a:xfrm>
            <a:off x="2225957" y="2742462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 err="1">
                <a:solidFill>
                  <a:schemeClr val="accent1"/>
                </a:solidFill>
              </a:rPr>
              <a:t>EVENTS.Takeoff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27" name="Pijl: vijfhoek 26"/>
          <p:cNvSpPr/>
          <p:nvPr/>
        </p:nvSpPr>
        <p:spPr>
          <a:xfrm>
            <a:off x="2225957" y="2934913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 err="1">
                <a:solidFill>
                  <a:schemeClr val="accent1"/>
                </a:solidFill>
              </a:rPr>
              <a:t>EVENTS.Land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33" name="Pijl: vijfhoek 32"/>
          <p:cNvSpPr/>
          <p:nvPr/>
        </p:nvSpPr>
        <p:spPr>
          <a:xfrm>
            <a:off x="2225957" y="3512266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 err="1">
                <a:solidFill>
                  <a:schemeClr val="accent1"/>
                </a:solidFill>
              </a:rPr>
              <a:t>EVENTS.Refueling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39" name="Pijl: vijfhoek 38"/>
          <p:cNvSpPr/>
          <p:nvPr/>
        </p:nvSpPr>
        <p:spPr>
          <a:xfrm>
            <a:off x="2225957" y="4089619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 err="1">
                <a:solidFill>
                  <a:schemeClr val="accent1"/>
                </a:solidFill>
              </a:rPr>
              <a:t>EVENTS.BaseCaptured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40" name="Pijl: vijfhoek 39"/>
          <p:cNvSpPr/>
          <p:nvPr/>
        </p:nvSpPr>
        <p:spPr>
          <a:xfrm>
            <a:off x="2225957" y="4282070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 err="1">
                <a:solidFill>
                  <a:schemeClr val="accent1"/>
                </a:solidFill>
              </a:rPr>
              <a:t>EVENTS.MissionStart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43" name="Pijl: vijfhoek 42"/>
          <p:cNvSpPr/>
          <p:nvPr/>
        </p:nvSpPr>
        <p:spPr>
          <a:xfrm>
            <a:off x="2225957" y="4474521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 err="1">
                <a:solidFill>
                  <a:schemeClr val="accent1"/>
                </a:solidFill>
              </a:rPr>
              <a:t>EVENTS.TookControl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45" name="Pijl: vijfhoek 44"/>
          <p:cNvSpPr/>
          <p:nvPr/>
        </p:nvSpPr>
        <p:spPr>
          <a:xfrm>
            <a:off x="2225957" y="4666972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 err="1">
                <a:solidFill>
                  <a:schemeClr val="accent1"/>
                </a:solidFill>
              </a:rPr>
              <a:t>EVENTS.RefuelingStop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50" name="Pijl: vijfhoek 49"/>
          <p:cNvSpPr/>
          <p:nvPr/>
        </p:nvSpPr>
        <p:spPr>
          <a:xfrm>
            <a:off x="2225957" y="4859423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 err="1">
                <a:solidFill>
                  <a:schemeClr val="accent1"/>
                </a:solidFill>
              </a:rPr>
              <a:t>EVENTS.Birth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51" name="Pijl: vijfhoek 50"/>
          <p:cNvSpPr/>
          <p:nvPr/>
        </p:nvSpPr>
        <p:spPr>
          <a:xfrm>
            <a:off x="2225957" y="5051874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 err="1">
                <a:solidFill>
                  <a:schemeClr val="accent1"/>
                </a:solidFill>
              </a:rPr>
              <a:t>EVENTS.HumanFailure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52" name="Pijl: vijfhoek 51"/>
          <p:cNvSpPr/>
          <p:nvPr/>
        </p:nvSpPr>
        <p:spPr>
          <a:xfrm>
            <a:off x="2225957" y="5244325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 err="1">
                <a:solidFill>
                  <a:schemeClr val="accent1"/>
                </a:solidFill>
              </a:rPr>
              <a:t>EVENTS.EngineStartup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53" name="Pijl: vijfhoek 52"/>
          <p:cNvSpPr/>
          <p:nvPr/>
        </p:nvSpPr>
        <p:spPr>
          <a:xfrm>
            <a:off x="2225957" y="5436776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 err="1">
                <a:solidFill>
                  <a:schemeClr val="accent1"/>
                </a:solidFill>
              </a:rPr>
              <a:t>EVENTS.EngineShutdown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54" name="Pijl: vijfhoek 53"/>
          <p:cNvSpPr/>
          <p:nvPr/>
        </p:nvSpPr>
        <p:spPr>
          <a:xfrm>
            <a:off x="2225957" y="5629227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b="1" dirty="0" err="1">
                <a:solidFill>
                  <a:schemeClr val="accent1"/>
                </a:solidFill>
              </a:rPr>
              <a:t>EVENTS.PlayerEnterUnit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56" name="Pijl: vijfhoek 55"/>
          <p:cNvSpPr/>
          <p:nvPr/>
        </p:nvSpPr>
        <p:spPr>
          <a:xfrm>
            <a:off x="2225957" y="6014129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 err="1">
                <a:solidFill>
                  <a:schemeClr val="accent1"/>
                </a:solidFill>
              </a:rPr>
              <a:t>EVENTS.PlayerComment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57" name="Pijl: vijfhoek 56"/>
          <p:cNvSpPr/>
          <p:nvPr/>
        </p:nvSpPr>
        <p:spPr>
          <a:xfrm>
            <a:off x="2225957" y="6206580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 err="1">
                <a:solidFill>
                  <a:schemeClr val="accent1"/>
                </a:solidFill>
              </a:rPr>
              <a:t>EVENTS.ShootingStart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58" name="Pijl: vijfhoek 57"/>
          <p:cNvSpPr/>
          <p:nvPr/>
        </p:nvSpPr>
        <p:spPr>
          <a:xfrm>
            <a:off x="2225957" y="6399033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 err="1">
                <a:solidFill>
                  <a:schemeClr val="accent1"/>
                </a:solidFill>
              </a:rPr>
              <a:t>EVENTS.ShootingEnd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59" name="Ovaal 58"/>
          <p:cNvSpPr/>
          <p:nvPr/>
        </p:nvSpPr>
        <p:spPr>
          <a:xfrm>
            <a:off x="1055944" y="2618991"/>
            <a:ext cx="540006" cy="540006"/>
          </a:xfrm>
          <a:prstGeom prst="ellipse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0" name="Afbeelding 59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055944" y="2708993"/>
            <a:ext cx="540006" cy="327783"/>
          </a:xfrm>
          <a:prstGeom prst="rect">
            <a:avLst/>
          </a:prstGeom>
        </p:spPr>
      </p:pic>
      <p:sp>
        <p:nvSpPr>
          <p:cNvPr id="61" name="Ovaal 60"/>
          <p:cNvSpPr/>
          <p:nvPr/>
        </p:nvSpPr>
        <p:spPr>
          <a:xfrm>
            <a:off x="1145945" y="4959017"/>
            <a:ext cx="540006" cy="540006"/>
          </a:xfrm>
          <a:prstGeom prst="ellipse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2" name="Afbeelding 61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145945" y="5049019"/>
            <a:ext cx="540006" cy="327783"/>
          </a:xfrm>
          <a:prstGeom prst="rect">
            <a:avLst/>
          </a:prstGeom>
        </p:spPr>
      </p:pic>
      <p:sp>
        <p:nvSpPr>
          <p:cNvPr id="63" name="Ovaal 62"/>
          <p:cNvSpPr/>
          <p:nvPr/>
        </p:nvSpPr>
        <p:spPr>
          <a:xfrm>
            <a:off x="1505949" y="4239009"/>
            <a:ext cx="540006" cy="540006"/>
          </a:xfrm>
          <a:prstGeom prst="ellipse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4" name="Afbeelding 63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505949" y="4329011"/>
            <a:ext cx="540006" cy="327783"/>
          </a:xfrm>
          <a:prstGeom prst="rect">
            <a:avLst/>
          </a:prstGeom>
        </p:spPr>
      </p:pic>
      <p:sp>
        <p:nvSpPr>
          <p:cNvPr id="67" name="Ovaal 66"/>
          <p:cNvSpPr/>
          <p:nvPr/>
        </p:nvSpPr>
        <p:spPr>
          <a:xfrm>
            <a:off x="1145945" y="5949028"/>
            <a:ext cx="540006" cy="540006"/>
          </a:xfrm>
          <a:prstGeom prst="ellipse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8" name="Afbeelding 67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145945" y="6039030"/>
            <a:ext cx="540006" cy="327783"/>
          </a:xfrm>
          <a:prstGeom prst="rect">
            <a:avLst/>
          </a:prstGeom>
        </p:spPr>
      </p:pic>
      <p:cxnSp>
        <p:nvCxnSpPr>
          <p:cNvPr id="7" name="Rechte verbindingslijn met pijl 6"/>
          <p:cNvCxnSpPr>
            <a:cxnSpLocks/>
            <a:stCxn id="60" idx="3"/>
            <a:endCxn id="25" idx="1"/>
          </p:cNvCxnSpPr>
          <p:nvPr/>
        </p:nvCxnSpPr>
        <p:spPr>
          <a:xfrm flipV="1">
            <a:off x="1595950" y="2635726"/>
            <a:ext cx="630007" cy="237159"/>
          </a:xfrm>
          <a:prstGeom prst="straightConnector1">
            <a:avLst/>
          </a:prstGeom>
          <a:ln w="28575">
            <a:headEnd w="lg" len="lg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Rechte verbindingslijn met pijl 68"/>
          <p:cNvCxnSpPr>
            <a:cxnSpLocks/>
            <a:stCxn id="61" idx="6"/>
            <a:endCxn id="50" idx="1"/>
          </p:cNvCxnSpPr>
          <p:nvPr/>
        </p:nvCxnSpPr>
        <p:spPr>
          <a:xfrm flipV="1">
            <a:off x="1685951" y="4945138"/>
            <a:ext cx="540006" cy="283882"/>
          </a:xfrm>
          <a:prstGeom prst="straightConnector1">
            <a:avLst/>
          </a:prstGeom>
          <a:ln w="28575">
            <a:headEnd w="lg" len="lg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Rechte verbindingslijn met pijl 69"/>
          <p:cNvCxnSpPr>
            <a:cxnSpLocks/>
            <a:stCxn id="63" idx="6"/>
            <a:endCxn id="43" idx="1"/>
          </p:cNvCxnSpPr>
          <p:nvPr/>
        </p:nvCxnSpPr>
        <p:spPr>
          <a:xfrm>
            <a:off x="2045955" y="4509012"/>
            <a:ext cx="180002" cy="51224"/>
          </a:xfrm>
          <a:prstGeom prst="straightConnector1">
            <a:avLst/>
          </a:prstGeom>
          <a:ln w="28575">
            <a:headEnd w="lg" len="lg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Rechte verbindingslijn met pijl 70"/>
          <p:cNvCxnSpPr>
            <a:cxnSpLocks/>
            <a:stCxn id="68" idx="3"/>
            <a:endCxn id="57" idx="1"/>
          </p:cNvCxnSpPr>
          <p:nvPr/>
        </p:nvCxnSpPr>
        <p:spPr>
          <a:xfrm>
            <a:off x="1685951" y="6202922"/>
            <a:ext cx="540006" cy="89373"/>
          </a:xfrm>
          <a:prstGeom prst="straightConnector1">
            <a:avLst/>
          </a:prstGeom>
          <a:ln w="28575">
            <a:headEnd w="lg" len="lg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Rechte verbindingslijn met pijl 71"/>
          <p:cNvCxnSpPr>
            <a:cxnSpLocks/>
            <a:stCxn id="67" idx="6"/>
            <a:endCxn id="58" idx="1"/>
          </p:cNvCxnSpPr>
          <p:nvPr/>
        </p:nvCxnSpPr>
        <p:spPr>
          <a:xfrm>
            <a:off x="1685951" y="6219031"/>
            <a:ext cx="540006" cy="265717"/>
          </a:xfrm>
          <a:prstGeom prst="straightConnector1">
            <a:avLst/>
          </a:prstGeom>
          <a:ln w="28575">
            <a:headEnd w="lg" len="lg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6" name="Pijl: vijfhoek 75"/>
          <p:cNvSpPr/>
          <p:nvPr/>
        </p:nvSpPr>
        <p:spPr>
          <a:xfrm>
            <a:off x="6726007" y="2618991"/>
            <a:ext cx="1710019" cy="450004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>
                <a:solidFill>
                  <a:schemeClr val="accent1"/>
                </a:solidFill>
              </a:rPr>
              <a:t>UPDATE DATABASE</a:t>
            </a:r>
          </a:p>
        </p:txBody>
      </p:sp>
      <p:sp>
        <p:nvSpPr>
          <p:cNvPr id="93" name="Pijl: vijfhoek 92"/>
          <p:cNvSpPr/>
          <p:nvPr/>
        </p:nvSpPr>
        <p:spPr>
          <a:xfrm>
            <a:off x="6726007" y="3429001"/>
            <a:ext cx="1710019" cy="450004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>
                <a:solidFill>
                  <a:schemeClr val="accent1"/>
                </a:solidFill>
              </a:rPr>
              <a:t>UPDATE </a:t>
            </a:r>
            <a:r>
              <a:rPr lang="nl-BE" sz="1200" b="1" dirty="0" err="1">
                <a:solidFill>
                  <a:schemeClr val="accent1"/>
                </a:solidFill>
              </a:rPr>
              <a:t>SETs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94" name="Pijl: vijfhoek 93"/>
          <p:cNvSpPr/>
          <p:nvPr/>
        </p:nvSpPr>
        <p:spPr>
          <a:xfrm>
            <a:off x="6726007" y="4239010"/>
            <a:ext cx="1710019" cy="450004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>
                <a:solidFill>
                  <a:schemeClr val="accent1"/>
                </a:solidFill>
              </a:rPr>
              <a:t>UNIT </a:t>
            </a:r>
            <a:r>
              <a:rPr lang="nl-BE" sz="1200" b="1" dirty="0" err="1">
                <a:solidFill>
                  <a:schemeClr val="accent1"/>
                </a:solidFill>
              </a:rPr>
              <a:t>ACTIONs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95" name="Pijl: vijfhoek 94"/>
          <p:cNvSpPr/>
          <p:nvPr/>
        </p:nvSpPr>
        <p:spPr>
          <a:xfrm>
            <a:off x="6726007" y="5049019"/>
            <a:ext cx="1710019" cy="450004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>
                <a:solidFill>
                  <a:schemeClr val="accent1"/>
                </a:solidFill>
              </a:rPr>
              <a:t>GROUP </a:t>
            </a:r>
            <a:r>
              <a:rPr lang="nl-BE" sz="1200" b="1" dirty="0" err="1">
                <a:solidFill>
                  <a:schemeClr val="accent1"/>
                </a:solidFill>
              </a:rPr>
              <a:t>ACTIONs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96" name="Pijl: vijfhoek 95"/>
          <p:cNvSpPr/>
          <p:nvPr/>
        </p:nvSpPr>
        <p:spPr>
          <a:xfrm>
            <a:off x="6726007" y="5859028"/>
            <a:ext cx="1710019" cy="450004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>
                <a:solidFill>
                  <a:schemeClr val="accent1"/>
                </a:solidFill>
              </a:rPr>
              <a:t>OTHER </a:t>
            </a:r>
            <a:r>
              <a:rPr lang="nl-BE" sz="1200" b="1" dirty="0" err="1">
                <a:solidFill>
                  <a:schemeClr val="accent1"/>
                </a:solidFill>
              </a:rPr>
              <a:t>ACTIONs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4" name="Pijl: omlaag 3"/>
          <p:cNvSpPr/>
          <p:nvPr/>
        </p:nvSpPr>
        <p:spPr>
          <a:xfrm>
            <a:off x="6276002" y="2168986"/>
            <a:ext cx="630007" cy="4500050"/>
          </a:xfrm>
          <a:prstGeom prst="downArrow">
            <a:avLst>
              <a:gd name="adj1" fmla="val 50000"/>
              <a:gd name="adj2" fmla="val 40235"/>
            </a:avLst>
          </a:prstGeom>
          <a:solidFill>
            <a:schemeClr val="accent2"/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endParaRPr lang="nl-BE" sz="2000" b="1" dirty="0">
              <a:solidFill>
                <a:schemeClr val="accent1"/>
              </a:solidFill>
            </a:endParaRPr>
          </a:p>
        </p:txBody>
      </p:sp>
      <p:sp>
        <p:nvSpPr>
          <p:cNvPr id="6" name="Ovaal 5"/>
          <p:cNvSpPr/>
          <p:nvPr/>
        </p:nvSpPr>
        <p:spPr>
          <a:xfrm>
            <a:off x="6366004" y="2618992"/>
            <a:ext cx="450004" cy="450004"/>
          </a:xfrm>
          <a:prstGeom prst="ellipse">
            <a:avLst/>
          </a:prstGeom>
          <a:solidFill>
            <a:schemeClr val="tx1"/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2000" b="1" dirty="0">
                <a:solidFill>
                  <a:schemeClr val="accent1"/>
                </a:solidFill>
              </a:rPr>
              <a:t>1</a:t>
            </a:r>
          </a:p>
        </p:txBody>
      </p:sp>
      <p:sp>
        <p:nvSpPr>
          <p:cNvPr id="73" name="Ovaal 72"/>
          <p:cNvSpPr/>
          <p:nvPr/>
        </p:nvSpPr>
        <p:spPr>
          <a:xfrm>
            <a:off x="6366004" y="3429001"/>
            <a:ext cx="450004" cy="450004"/>
          </a:xfrm>
          <a:prstGeom prst="ellipse">
            <a:avLst/>
          </a:prstGeom>
          <a:solidFill>
            <a:schemeClr val="tx1"/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2000" b="1" dirty="0">
                <a:solidFill>
                  <a:schemeClr val="accent1"/>
                </a:solidFill>
              </a:rPr>
              <a:t>2</a:t>
            </a:r>
          </a:p>
        </p:txBody>
      </p:sp>
      <p:sp>
        <p:nvSpPr>
          <p:cNvPr id="74" name="Ovaal 73"/>
          <p:cNvSpPr/>
          <p:nvPr/>
        </p:nvSpPr>
        <p:spPr>
          <a:xfrm>
            <a:off x="6366004" y="4239010"/>
            <a:ext cx="450004" cy="450004"/>
          </a:xfrm>
          <a:prstGeom prst="ellipse">
            <a:avLst/>
          </a:prstGeom>
          <a:solidFill>
            <a:schemeClr val="tx1"/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2000" b="1" dirty="0">
                <a:solidFill>
                  <a:schemeClr val="accent1"/>
                </a:solidFill>
              </a:rPr>
              <a:t>3</a:t>
            </a:r>
          </a:p>
        </p:txBody>
      </p:sp>
      <p:sp>
        <p:nvSpPr>
          <p:cNvPr id="75" name="Ovaal 74"/>
          <p:cNvSpPr/>
          <p:nvPr/>
        </p:nvSpPr>
        <p:spPr>
          <a:xfrm>
            <a:off x="6366004" y="5049019"/>
            <a:ext cx="450004" cy="450004"/>
          </a:xfrm>
          <a:prstGeom prst="ellipse">
            <a:avLst/>
          </a:prstGeom>
          <a:solidFill>
            <a:schemeClr val="tx1"/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2000" b="1" dirty="0">
                <a:solidFill>
                  <a:schemeClr val="accent1"/>
                </a:solidFill>
              </a:rPr>
              <a:t>4</a:t>
            </a:r>
          </a:p>
        </p:txBody>
      </p:sp>
      <p:sp>
        <p:nvSpPr>
          <p:cNvPr id="77" name="Ovaal 76"/>
          <p:cNvSpPr/>
          <p:nvPr/>
        </p:nvSpPr>
        <p:spPr>
          <a:xfrm>
            <a:off x="6366004" y="5859028"/>
            <a:ext cx="450004" cy="450004"/>
          </a:xfrm>
          <a:prstGeom prst="ellipse">
            <a:avLst/>
          </a:prstGeom>
          <a:solidFill>
            <a:schemeClr val="tx1"/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2000" b="1" dirty="0">
                <a:solidFill>
                  <a:schemeClr val="accent1"/>
                </a:solidFill>
              </a:rPr>
              <a:t>5</a:t>
            </a:r>
          </a:p>
        </p:txBody>
      </p:sp>
    </p:spTree>
    <p:extLst>
      <p:ext uri="{BB962C8B-B14F-4D97-AF65-F5344CB8AC3E}">
        <p14:creationId xmlns:p14="http://schemas.microsoft.com/office/powerpoint/2010/main" val="18026964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6" grpId="0" build="p" animBg="1"/>
      <p:bldP spid="73" grpId="0" build="p" animBg="1"/>
      <p:bldP spid="74" grpId="0" build="p" animBg="1"/>
      <p:bldP spid="75" grpId="0" build="p" animBg="1"/>
      <p:bldP spid="77" grpId="0" build="p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hthoek 4"/>
          <p:cNvSpPr/>
          <p:nvPr/>
        </p:nvSpPr>
        <p:spPr>
          <a:xfrm>
            <a:off x="785940" y="1988984"/>
            <a:ext cx="10620119" cy="4770052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34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r>
              <a:rPr lang="nl-BE" sz="2000" b="1" dirty="0">
                <a:solidFill>
                  <a:schemeClr val="accent1"/>
                </a:solidFill>
              </a:rPr>
              <a:t>Running Mission     DCS Event </a:t>
            </a:r>
            <a:r>
              <a:rPr lang="nl-BE" sz="2000" b="1" dirty="0" err="1">
                <a:solidFill>
                  <a:schemeClr val="accent1"/>
                </a:solidFill>
              </a:rPr>
              <a:t>IDs</a:t>
            </a:r>
            <a:r>
              <a:rPr lang="nl-BE" sz="2000" b="1" dirty="0">
                <a:solidFill>
                  <a:schemeClr val="accent1"/>
                </a:solidFill>
              </a:rPr>
              <a:t>                                                             Event Handling</a:t>
            </a:r>
          </a:p>
        </p:txBody>
      </p:sp>
      <p:sp>
        <p:nvSpPr>
          <p:cNvPr id="106" name="Afgeronde rechthoek 18"/>
          <p:cNvSpPr/>
          <p:nvPr/>
        </p:nvSpPr>
        <p:spPr>
          <a:xfrm>
            <a:off x="8526027" y="3519001"/>
            <a:ext cx="1710019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400" b="1" dirty="0">
                <a:solidFill>
                  <a:schemeClr val="accent1"/>
                </a:solidFill>
              </a:rPr>
              <a:t>SET_UNIT, SET_GROUP, SET_</a:t>
            </a:r>
            <a:endParaRPr lang="en-US" sz="1400" b="1" dirty="0">
              <a:solidFill>
                <a:schemeClr val="accent1"/>
              </a:solidFill>
            </a:endParaRPr>
          </a:p>
        </p:txBody>
      </p:sp>
      <p:sp>
        <p:nvSpPr>
          <p:cNvPr id="105" name="Afgeronde rechthoek 18"/>
          <p:cNvSpPr/>
          <p:nvPr/>
        </p:nvSpPr>
        <p:spPr>
          <a:xfrm>
            <a:off x="8436026" y="3429000"/>
            <a:ext cx="1710019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400" b="1" dirty="0">
                <a:solidFill>
                  <a:schemeClr val="accent1"/>
                </a:solidFill>
              </a:rPr>
              <a:t>SET_UNIT, SET_GROUP, SET_</a:t>
            </a:r>
            <a:endParaRPr lang="en-US" sz="1400" b="1" dirty="0">
              <a:solidFill>
                <a:schemeClr val="accent1"/>
              </a:solidFill>
            </a:endParaRPr>
          </a:p>
        </p:txBody>
      </p:sp>
      <p:sp>
        <p:nvSpPr>
          <p:cNvPr id="104" name="Afgeronde rechthoek 18"/>
          <p:cNvSpPr/>
          <p:nvPr/>
        </p:nvSpPr>
        <p:spPr>
          <a:xfrm>
            <a:off x="8616028" y="6039029"/>
            <a:ext cx="1710019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400" b="1" dirty="0" err="1">
                <a:solidFill>
                  <a:schemeClr val="accent1"/>
                </a:solidFill>
              </a:rPr>
              <a:t>Other</a:t>
            </a:r>
            <a:r>
              <a:rPr lang="nl-BE" sz="1400" b="1" dirty="0">
                <a:solidFill>
                  <a:schemeClr val="accent1"/>
                </a:solidFill>
              </a:rPr>
              <a:t> </a:t>
            </a:r>
            <a:r>
              <a:rPr lang="nl-BE" sz="1400" b="1" dirty="0" err="1">
                <a:solidFill>
                  <a:schemeClr val="accent1"/>
                </a:solidFill>
              </a:rPr>
              <a:t>objects</a:t>
            </a:r>
            <a:endParaRPr lang="nl-BE" sz="1400" b="1" dirty="0">
              <a:solidFill>
                <a:schemeClr val="accent1"/>
              </a:solidFill>
            </a:endParaRPr>
          </a:p>
          <a:p>
            <a:pPr algn="ctr"/>
            <a:r>
              <a:rPr lang="nl-BE" sz="1400" b="1" dirty="0">
                <a:solidFill>
                  <a:schemeClr val="accent1"/>
                </a:solidFill>
              </a:rPr>
              <a:t>(SPAWN, TASK, …)</a:t>
            </a:r>
            <a:endParaRPr lang="en-US" sz="1400" b="1" dirty="0">
              <a:solidFill>
                <a:schemeClr val="accent1"/>
              </a:solidFill>
            </a:endParaRPr>
          </a:p>
        </p:txBody>
      </p:sp>
      <p:sp>
        <p:nvSpPr>
          <p:cNvPr id="103" name="Afgeronde rechthoek 18"/>
          <p:cNvSpPr/>
          <p:nvPr/>
        </p:nvSpPr>
        <p:spPr>
          <a:xfrm>
            <a:off x="8526027" y="5949028"/>
            <a:ext cx="1710019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400" b="1" dirty="0" err="1">
                <a:solidFill>
                  <a:schemeClr val="accent1"/>
                </a:solidFill>
              </a:rPr>
              <a:t>Other</a:t>
            </a:r>
            <a:r>
              <a:rPr lang="nl-BE" sz="1400" b="1" dirty="0">
                <a:solidFill>
                  <a:schemeClr val="accent1"/>
                </a:solidFill>
              </a:rPr>
              <a:t> </a:t>
            </a:r>
            <a:r>
              <a:rPr lang="nl-BE" sz="1400" b="1" dirty="0" err="1">
                <a:solidFill>
                  <a:schemeClr val="accent1"/>
                </a:solidFill>
              </a:rPr>
              <a:t>objects</a:t>
            </a:r>
            <a:endParaRPr lang="nl-BE" sz="1400" b="1" dirty="0">
              <a:solidFill>
                <a:schemeClr val="accent1"/>
              </a:solidFill>
            </a:endParaRPr>
          </a:p>
          <a:p>
            <a:pPr algn="ctr"/>
            <a:r>
              <a:rPr lang="nl-BE" sz="1400" b="1" dirty="0">
                <a:solidFill>
                  <a:schemeClr val="accent1"/>
                </a:solidFill>
              </a:rPr>
              <a:t>(SPAWN, TASK, …)</a:t>
            </a:r>
            <a:endParaRPr lang="en-US" sz="1400" b="1" dirty="0">
              <a:solidFill>
                <a:schemeClr val="accent1"/>
              </a:solidFill>
            </a:endParaRPr>
          </a:p>
        </p:txBody>
      </p:sp>
      <p:sp>
        <p:nvSpPr>
          <p:cNvPr id="102" name="Afgeronde rechthoek 18"/>
          <p:cNvSpPr/>
          <p:nvPr/>
        </p:nvSpPr>
        <p:spPr>
          <a:xfrm>
            <a:off x="8436026" y="5859027"/>
            <a:ext cx="1710019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400" b="1" dirty="0" err="1">
                <a:solidFill>
                  <a:schemeClr val="accent1"/>
                </a:solidFill>
              </a:rPr>
              <a:t>Other</a:t>
            </a:r>
            <a:r>
              <a:rPr lang="nl-BE" sz="1400" b="1" dirty="0">
                <a:solidFill>
                  <a:schemeClr val="accent1"/>
                </a:solidFill>
              </a:rPr>
              <a:t> </a:t>
            </a:r>
            <a:r>
              <a:rPr lang="nl-BE" sz="1400" b="1" dirty="0" err="1">
                <a:solidFill>
                  <a:schemeClr val="accent1"/>
                </a:solidFill>
              </a:rPr>
              <a:t>objects</a:t>
            </a:r>
            <a:endParaRPr lang="nl-BE" sz="1400" b="1" dirty="0">
              <a:solidFill>
                <a:schemeClr val="accent1"/>
              </a:solidFill>
            </a:endParaRPr>
          </a:p>
          <a:p>
            <a:pPr algn="ctr"/>
            <a:r>
              <a:rPr lang="nl-BE" sz="1400" b="1" dirty="0">
                <a:solidFill>
                  <a:schemeClr val="accent1"/>
                </a:solidFill>
              </a:rPr>
              <a:t>(SPAWN, TASK, …)</a:t>
            </a:r>
            <a:endParaRPr lang="en-US" sz="1400" b="1" dirty="0">
              <a:solidFill>
                <a:schemeClr val="accent1"/>
              </a:solidFill>
            </a:endParaRPr>
          </a:p>
        </p:txBody>
      </p:sp>
      <p:sp>
        <p:nvSpPr>
          <p:cNvPr id="101" name="Afgeronde rechthoek 18"/>
          <p:cNvSpPr/>
          <p:nvPr/>
        </p:nvSpPr>
        <p:spPr>
          <a:xfrm>
            <a:off x="8526027" y="5139019"/>
            <a:ext cx="1710019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400" b="1" dirty="0">
                <a:solidFill>
                  <a:schemeClr val="accent1"/>
                </a:solidFill>
              </a:rPr>
              <a:t>GROUP </a:t>
            </a:r>
            <a:r>
              <a:rPr lang="nl-BE" sz="1400" b="1" dirty="0" err="1">
                <a:solidFill>
                  <a:schemeClr val="accent1"/>
                </a:solidFill>
              </a:rPr>
              <a:t>objects</a:t>
            </a:r>
            <a:endParaRPr lang="en-US" sz="1400" b="1" dirty="0">
              <a:solidFill>
                <a:schemeClr val="accent1"/>
              </a:solidFill>
            </a:endParaRPr>
          </a:p>
        </p:txBody>
      </p:sp>
      <p:sp>
        <p:nvSpPr>
          <p:cNvPr id="100" name="Afgeronde rechthoek 18"/>
          <p:cNvSpPr/>
          <p:nvPr/>
        </p:nvSpPr>
        <p:spPr>
          <a:xfrm>
            <a:off x="8436026" y="5049018"/>
            <a:ext cx="1710019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400" b="1" dirty="0">
                <a:solidFill>
                  <a:schemeClr val="accent1"/>
                </a:solidFill>
              </a:rPr>
              <a:t>GROUP </a:t>
            </a:r>
            <a:r>
              <a:rPr lang="nl-BE" sz="1400" b="1" dirty="0" err="1">
                <a:solidFill>
                  <a:schemeClr val="accent1"/>
                </a:solidFill>
              </a:rPr>
              <a:t>objects</a:t>
            </a:r>
            <a:endParaRPr lang="en-US" sz="1400" b="1" dirty="0">
              <a:solidFill>
                <a:schemeClr val="accent1"/>
              </a:solidFill>
            </a:endParaRPr>
          </a:p>
        </p:txBody>
      </p:sp>
      <p:sp>
        <p:nvSpPr>
          <p:cNvPr id="99" name="Afgeronde rechthoek 18"/>
          <p:cNvSpPr/>
          <p:nvPr/>
        </p:nvSpPr>
        <p:spPr>
          <a:xfrm>
            <a:off x="8526027" y="4329010"/>
            <a:ext cx="1710019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400" b="1" dirty="0">
                <a:solidFill>
                  <a:schemeClr val="accent1"/>
                </a:solidFill>
              </a:rPr>
              <a:t>UNIT </a:t>
            </a:r>
            <a:r>
              <a:rPr lang="nl-BE" sz="1400" b="1" dirty="0" err="1">
                <a:solidFill>
                  <a:schemeClr val="accent1"/>
                </a:solidFill>
              </a:rPr>
              <a:t>objects</a:t>
            </a:r>
            <a:endParaRPr lang="en-US" sz="1400" b="1" dirty="0">
              <a:solidFill>
                <a:schemeClr val="accent1"/>
              </a:solidFill>
            </a:endParaRPr>
          </a:p>
        </p:txBody>
      </p:sp>
      <p:sp>
        <p:nvSpPr>
          <p:cNvPr id="98" name="Afgeronde rechthoek 18"/>
          <p:cNvSpPr/>
          <p:nvPr/>
        </p:nvSpPr>
        <p:spPr>
          <a:xfrm>
            <a:off x="8436026" y="4239009"/>
            <a:ext cx="1710019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400" b="1" dirty="0">
                <a:solidFill>
                  <a:schemeClr val="accent1"/>
                </a:solidFill>
              </a:rPr>
              <a:t>UNIT </a:t>
            </a:r>
            <a:r>
              <a:rPr lang="nl-BE" sz="1400" b="1" dirty="0" err="1">
                <a:solidFill>
                  <a:schemeClr val="accent1"/>
                </a:solidFill>
              </a:rPr>
              <a:t>objects</a:t>
            </a:r>
            <a:endParaRPr lang="en-US" sz="1400" b="1" dirty="0">
              <a:solidFill>
                <a:schemeClr val="accent1"/>
              </a:solidFill>
            </a:endParaRP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EVENT DISPATCHING order</a:t>
            </a:r>
          </a:p>
        </p:txBody>
      </p:sp>
      <p:sp>
        <p:nvSpPr>
          <p:cNvPr id="17" name="Afgeronde rechthoek 18"/>
          <p:cNvSpPr/>
          <p:nvPr/>
        </p:nvSpPr>
        <p:spPr>
          <a:xfrm>
            <a:off x="5150990" y="2168987"/>
            <a:ext cx="1755019" cy="4500049"/>
          </a:xfrm>
          <a:prstGeom prst="roundRect">
            <a:avLst>
              <a:gd name="adj" fmla="val 9328"/>
            </a:avLst>
          </a:prstGeom>
          <a:solidFill>
            <a:schemeClr val="bg2">
              <a:lumMod val="75000"/>
            </a:schemeClr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vert270" rtlCol="0" anchor="t"/>
          <a:lstStyle/>
          <a:p>
            <a:pPr algn="ctr"/>
            <a:r>
              <a:rPr lang="nl-BE" sz="3600" b="1" dirty="0">
                <a:solidFill>
                  <a:schemeClr val="tx1"/>
                </a:solidFill>
              </a:rPr>
              <a:t>_EVENT</a:t>
            </a:r>
            <a:br>
              <a:rPr lang="nl-BE" sz="3600" b="1" dirty="0">
                <a:solidFill>
                  <a:schemeClr val="tx1"/>
                </a:solidFill>
              </a:rPr>
            </a:br>
            <a:r>
              <a:rPr lang="nl-BE" sz="3600" b="1" dirty="0">
                <a:solidFill>
                  <a:schemeClr val="tx1"/>
                </a:solidFill>
              </a:rPr>
              <a:t>DISPATCHER</a:t>
            </a:r>
            <a:endParaRPr lang="en-US" sz="3600" b="1" dirty="0">
              <a:solidFill>
                <a:schemeClr val="tx1"/>
              </a:solidFill>
            </a:endParaRPr>
          </a:p>
        </p:txBody>
      </p:sp>
      <p:sp>
        <p:nvSpPr>
          <p:cNvPr id="18" name="Afgeronde rechthoek 18"/>
          <p:cNvSpPr/>
          <p:nvPr/>
        </p:nvSpPr>
        <p:spPr>
          <a:xfrm>
            <a:off x="8346025" y="2528990"/>
            <a:ext cx="1710019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400" b="1" dirty="0">
                <a:solidFill>
                  <a:schemeClr val="accent1"/>
                </a:solidFill>
              </a:rPr>
              <a:t>_DATABASE</a:t>
            </a:r>
          </a:p>
        </p:txBody>
      </p:sp>
      <p:sp>
        <p:nvSpPr>
          <p:cNvPr id="19" name="Afgeronde rechthoek 18"/>
          <p:cNvSpPr/>
          <p:nvPr/>
        </p:nvSpPr>
        <p:spPr>
          <a:xfrm>
            <a:off x="8346025" y="3338999"/>
            <a:ext cx="1710019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400" b="1" dirty="0">
                <a:solidFill>
                  <a:schemeClr val="accent1"/>
                </a:solidFill>
              </a:rPr>
              <a:t>SET_UNIT, SET_GROUP, SET_</a:t>
            </a:r>
            <a:endParaRPr lang="en-US" sz="1400" b="1" dirty="0">
              <a:solidFill>
                <a:schemeClr val="accent1"/>
              </a:solidFill>
            </a:endParaRPr>
          </a:p>
        </p:txBody>
      </p:sp>
      <p:sp>
        <p:nvSpPr>
          <p:cNvPr id="20" name="Afgeronde rechthoek 18"/>
          <p:cNvSpPr/>
          <p:nvPr/>
        </p:nvSpPr>
        <p:spPr>
          <a:xfrm>
            <a:off x="8346025" y="4149008"/>
            <a:ext cx="1710019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400" b="1" dirty="0">
                <a:solidFill>
                  <a:schemeClr val="accent1"/>
                </a:solidFill>
              </a:rPr>
              <a:t>UNIT </a:t>
            </a:r>
            <a:r>
              <a:rPr lang="nl-BE" sz="1400" b="1" dirty="0" err="1">
                <a:solidFill>
                  <a:schemeClr val="accent1"/>
                </a:solidFill>
              </a:rPr>
              <a:t>objects</a:t>
            </a:r>
            <a:endParaRPr lang="en-US" sz="1400" b="1" dirty="0">
              <a:solidFill>
                <a:schemeClr val="accent1"/>
              </a:solidFill>
            </a:endParaRPr>
          </a:p>
        </p:txBody>
      </p:sp>
      <p:sp>
        <p:nvSpPr>
          <p:cNvPr id="21" name="Afgeronde rechthoek 18"/>
          <p:cNvSpPr/>
          <p:nvPr/>
        </p:nvSpPr>
        <p:spPr>
          <a:xfrm>
            <a:off x="8346025" y="4959017"/>
            <a:ext cx="1710019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400" b="1" dirty="0">
                <a:solidFill>
                  <a:schemeClr val="accent1"/>
                </a:solidFill>
              </a:rPr>
              <a:t>GROUP </a:t>
            </a:r>
            <a:r>
              <a:rPr lang="nl-BE" sz="1400" b="1" dirty="0" err="1">
                <a:solidFill>
                  <a:schemeClr val="accent1"/>
                </a:solidFill>
              </a:rPr>
              <a:t>objects</a:t>
            </a:r>
            <a:endParaRPr lang="en-US" sz="1400" b="1" dirty="0">
              <a:solidFill>
                <a:schemeClr val="accent1"/>
              </a:solidFill>
            </a:endParaRPr>
          </a:p>
        </p:txBody>
      </p:sp>
      <p:sp>
        <p:nvSpPr>
          <p:cNvPr id="22" name="Afgeronde rechthoek 18"/>
          <p:cNvSpPr/>
          <p:nvPr/>
        </p:nvSpPr>
        <p:spPr>
          <a:xfrm>
            <a:off x="8346025" y="5769026"/>
            <a:ext cx="1710019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400" b="1" dirty="0" err="1">
                <a:solidFill>
                  <a:schemeClr val="accent1"/>
                </a:solidFill>
              </a:rPr>
              <a:t>Other</a:t>
            </a:r>
            <a:r>
              <a:rPr lang="nl-BE" sz="1400" b="1" dirty="0">
                <a:solidFill>
                  <a:schemeClr val="accent1"/>
                </a:solidFill>
              </a:rPr>
              <a:t> </a:t>
            </a:r>
            <a:r>
              <a:rPr lang="nl-BE" sz="1400" b="1" dirty="0" err="1">
                <a:solidFill>
                  <a:schemeClr val="accent1"/>
                </a:solidFill>
              </a:rPr>
              <a:t>objects</a:t>
            </a:r>
            <a:endParaRPr lang="nl-BE" sz="1400" b="1" dirty="0">
              <a:solidFill>
                <a:schemeClr val="accent1"/>
              </a:solidFill>
            </a:endParaRPr>
          </a:p>
          <a:p>
            <a:pPr algn="ctr"/>
            <a:r>
              <a:rPr lang="nl-BE" sz="1400" b="1" dirty="0">
                <a:solidFill>
                  <a:schemeClr val="accent1"/>
                </a:solidFill>
              </a:rPr>
              <a:t>(SPAWN, TASK, …)</a:t>
            </a:r>
            <a:endParaRPr lang="en-US" sz="1400" b="1" dirty="0">
              <a:solidFill>
                <a:schemeClr val="accent1"/>
              </a:solidFill>
            </a:endParaRPr>
          </a:p>
        </p:txBody>
      </p:sp>
      <p:sp>
        <p:nvSpPr>
          <p:cNvPr id="65" name="Ovaal 64"/>
          <p:cNvSpPr/>
          <p:nvPr/>
        </p:nvSpPr>
        <p:spPr>
          <a:xfrm>
            <a:off x="1235946" y="3519001"/>
            <a:ext cx="540006" cy="540006"/>
          </a:xfrm>
          <a:prstGeom prst="ellipse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6" name="Afbeelding 65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235946" y="3609003"/>
            <a:ext cx="540006" cy="327783"/>
          </a:xfrm>
          <a:prstGeom prst="rect">
            <a:avLst/>
          </a:prstGeom>
        </p:spPr>
      </p:pic>
      <p:cxnSp>
        <p:nvCxnSpPr>
          <p:cNvPr id="10" name="Rechte verbindingslijn met pijl 9"/>
          <p:cNvCxnSpPr>
            <a:cxnSpLocks/>
            <a:stCxn id="65" idx="6"/>
          </p:cNvCxnSpPr>
          <p:nvPr/>
        </p:nvCxnSpPr>
        <p:spPr>
          <a:xfrm>
            <a:off x="1775952" y="3789004"/>
            <a:ext cx="450005" cy="1428"/>
          </a:xfrm>
          <a:prstGeom prst="straightConnector1">
            <a:avLst/>
          </a:prstGeom>
          <a:ln w="28575">
            <a:headEnd w="lg" len="lg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6" name="Pijl: vijfhoek 75"/>
          <p:cNvSpPr/>
          <p:nvPr/>
        </p:nvSpPr>
        <p:spPr>
          <a:xfrm>
            <a:off x="6726007" y="2618991"/>
            <a:ext cx="1710019" cy="450004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>
                <a:solidFill>
                  <a:schemeClr val="accent1"/>
                </a:solidFill>
              </a:rPr>
              <a:t>UPDATE DATABASE</a:t>
            </a:r>
          </a:p>
        </p:txBody>
      </p:sp>
      <p:sp>
        <p:nvSpPr>
          <p:cNvPr id="93" name="Pijl: vijfhoek 92"/>
          <p:cNvSpPr/>
          <p:nvPr/>
        </p:nvSpPr>
        <p:spPr>
          <a:xfrm>
            <a:off x="6726007" y="3429001"/>
            <a:ext cx="1710019" cy="450004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>
                <a:solidFill>
                  <a:schemeClr val="accent1"/>
                </a:solidFill>
              </a:rPr>
              <a:t>UPDATE </a:t>
            </a:r>
            <a:r>
              <a:rPr lang="nl-BE" sz="1200" b="1" dirty="0" err="1">
                <a:solidFill>
                  <a:schemeClr val="accent1"/>
                </a:solidFill>
              </a:rPr>
              <a:t>SETs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94" name="Pijl: vijfhoek 93"/>
          <p:cNvSpPr/>
          <p:nvPr/>
        </p:nvSpPr>
        <p:spPr>
          <a:xfrm>
            <a:off x="6726007" y="4239010"/>
            <a:ext cx="1710019" cy="450004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>
                <a:solidFill>
                  <a:schemeClr val="accent1"/>
                </a:solidFill>
              </a:rPr>
              <a:t>UNIT </a:t>
            </a:r>
            <a:r>
              <a:rPr lang="nl-BE" sz="1200" b="1" dirty="0" err="1">
                <a:solidFill>
                  <a:schemeClr val="accent1"/>
                </a:solidFill>
              </a:rPr>
              <a:t>ACTIONs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95" name="Pijl: vijfhoek 94"/>
          <p:cNvSpPr/>
          <p:nvPr/>
        </p:nvSpPr>
        <p:spPr>
          <a:xfrm>
            <a:off x="6726007" y="5049019"/>
            <a:ext cx="1710019" cy="450004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>
                <a:solidFill>
                  <a:schemeClr val="accent1"/>
                </a:solidFill>
              </a:rPr>
              <a:t>GROUP </a:t>
            </a:r>
            <a:r>
              <a:rPr lang="nl-BE" sz="1200" b="1" dirty="0" err="1">
                <a:solidFill>
                  <a:schemeClr val="accent1"/>
                </a:solidFill>
              </a:rPr>
              <a:t>ACTIONs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96" name="Pijl: vijfhoek 95"/>
          <p:cNvSpPr/>
          <p:nvPr/>
        </p:nvSpPr>
        <p:spPr>
          <a:xfrm>
            <a:off x="6726007" y="5859028"/>
            <a:ext cx="1710019" cy="450004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>
                <a:solidFill>
                  <a:schemeClr val="accent1"/>
                </a:solidFill>
              </a:rPr>
              <a:t>OTHER </a:t>
            </a:r>
            <a:r>
              <a:rPr lang="nl-BE" sz="1200" b="1" dirty="0" err="1">
                <a:solidFill>
                  <a:schemeClr val="accent1"/>
                </a:solidFill>
              </a:rPr>
              <a:t>ACTIONs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4" name="Pijl: omlaag 3"/>
          <p:cNvSpPr/>
          <p:nvPr/>
        </p:nvSpPr>
        <p:spPr>
          <a:xfrm flipV="1">
            <a:off x="6276002" y="2168985"/>
            <a:ext cx="630007" cy="4500049"/>
          </a:xfrm>
          <a:prstGeom prst="downArrow">
            <a:avLst>
              <a:gd name="adj1" fmla="val 50000"/>
              <a:gd name="adj2" fmla="val 40235"/>
            </a:avLst>
          </a:prstGeom>
          <a:solidFill>
            <a:schemeClr val="accent2"/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endParaRPr lang="nl-BE" sz="2000" b="1" dirty="0">
              <a:solidFill>
                <a:schemeClr val="accent1"/>
              </a:solidFill>
            </a:endParaRPr>
          </a:p>
        </p:txBody>
      </p:sp>
      <p:sp>
        <p:nvSpPr>
          <p:cNvPr id="6" name="Ovaal 5"/>
          <p:cNvSpPr/>
          <p:nvPr/>
        </p:nvSpPr>
        <p:spPr>
          <a:xfrm>
            <a:off x="6366004" y="2618992"/>
            <a:ext cx="450004" cy="450004"/>
          </a:xfrm>
          <a:prstGeom prst="ellipse">
            <a:avLst/>
          </a:prstGeom>
          <a:solidFill>
            <a:schemeClr val="tx1"/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2000" b="1" dirty="0">
                <a:solidFill>
                  <a:schemeClr val="accent1"/>
                </a:solidFill>
              </a:rPr>
              <a:t>5</a:t>
            </a:r>
          </a:p>
        </p:txBody>
      </p:sp>
      <p:sp>
        <p:nvSpPr>
          <p:cNvPr id="73" name="Ovaal 72"/>
          <p:cNvSpPr/>
          <p:nvPr/>
        </p:nvSpPr>
        <p:spPr>
          <a:xfrm>
            <a:off x="6366004" y="3429001"/>
            <a:ext cx="450004" cy="450004"/>
          </a:xfrm>
          <a:prstGeom prst="ellipse">
            <a:avLst/>
          </a:prstGeom>
          <a:solidFill>
            <a:schemeClr val="tx1"/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2000" b="1" dirty="0">
                <a:solidFill>
                  <a:schemeClr val="accent1"/>
                </a:solidFill>
              </a:rPr>
              <a:t>4</a:t>
            </a:r>
          </a:p>
        </p:txBody>
      </p:sp>
      <p:sp>
        <p:nvSpPr>
          <p:cNvPr id="74" name="Ovaal 73"/>
          <p:cNvSpPr/>
          <p:nvPr/>
        </p:nvSpPr>
        <p:spPr>
          <a:xfrm>
            <a:off x="6366004" y="4239010"/>
            <a:ext cx="450004" cy="450004"/>
          </a:xfrm>
          <a:prstGeom prst="ellipse">
            <a:avLst/>
          </a:prstGeom>
          <a:solidFill>
            <a:schemeClr val="tx1"/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2000" b="1" dirty="0">
                <a:solidFill>
                  <a:schemeClr val="accent1"/>
                </a:solidFill>
              </a:rPr>
              <a:t>3</a:t>
            </a:r>
          </a:p>
        </p:txBody>
      </p:sp>
      <p:sp>
        <p:nvSpPr>
          <p:cNvPr id="75" name="Ovaal 74"/>
          <p:cNvSpPr/>
          <p:nvPr/>
        </p:nvSpPr>
        <p:spPr>
          <a:xfrm>
            <a:off x="6366004" y="5049019"/>
            <a:ext cx="450004" cy="450004"/>
          </a:xfrm>
          <a:prstGeom prst="ellipse">
            <a:avLst/>
          </a:prstGeom>
          <a:solidFill>
            <a:schemeClr val="tx1"/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2000" b="1" dirty="0">
                <a:solidFill>
                  <a:schemeClr val="accent1"/>
                </a:solidFill>
              </a:rPr>
              <a:t>2</a:t>
            </a:r>
          </a:p>
        </p:txBody>
      </p:sp>
      <p:sp>
        <p:nvSpPr>
          <p:cNvPr id="77" name="Ovaal 76"/>
          <p:cNvSpPr/>
          <p:nvPr/>
        </p:nvSpPr>
        <p:spPr>
          <a:xfrm>
            <a:off x="6366004" y="5859028"/>
            <a:ext cx="450004" cy="450004"/>
          </a:xfrm>
          <a:prstGeom prst="ellipse">
            <a:avLst/>
          </a:prstGeom>
          <a:solidFill>
            <a:schemeClr val="tx1"/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2000" b="1" dirty="0">
                <a:solidFill>
                  <a:schemeClr val="accent1"/>
                </a:solidFill>
              </a:rPr>
              <a:t>1</a:t>
            </a:r>
          </a:p>
        </p:txBody>
      </p:sp>
      <p:sp>
        <p:nvSpPr>
          <p:cNvPr id="82" name="Pijl: vijfhoek 81"/>
          <p:cNvSpPr/>
          <p:nvPr/>
        </p:nvSpPr>
        <p:spPr>
          <a:xfrm>
            <a:off x="2225957" y="3127364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 err="1">
                <a:solidFill>
                  <a:schemeClr val="accent1"/>
                </a:solidFill>
              </a:rPr>
              <a:t>EVENTS.Crash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83" name="Pijl: vijfhoek 82"/>
          <p:cNvSpPr/>
          <p:nvPr/>
        </p:nvSpPr>
        <p:spPr>
          <a:xfrm>
            <a:off x="2225957" y="3319815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 err="1">
                <a:solidFill>
                  <a:schemeClr val="accent1"/>
                </a:solidFill>
              </a:rPr>
              <a:t>EVENTS.Ejection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85" name="Pijl: vijfhoek 84"/>
          <p:cNvSpPr/>
          <p:nvPr/>
        </p:nvSpPr>
        <p:spPr>
          <a:xfrm>
            <a:off x="2225957" y="3704717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 err="1">
                <a:solidFill>
                  <a:schemeClr val="accent1"/>
                </a:solidFill>
              </a:rPr>
              <a:t>EVENTS.Dead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86" name="Pijl: vijfhoek 85"/>
          <p:cNvSpPr/>
          <p:nvPr/>
        </p:nvSpPr>
        <p:spPr>
          <a:xfrm>
            <a:off x="2225957" y="3897168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 err="1">
                <a:solidFill>
                  <a:schemeClr val="accent1"/>
                </a:solidFill>
              </a:rPr>
              <a:t>EVENTS.PilotDead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109" name="Pijl: vijfhoek 108"/>
          <p:cNvSpPr/>
          <p:nvPr/>
        </p:nvSpPr>
        <p:spPr>
          <a:xfrm>
            <a:off x="2225957" y="5821678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b="1" dirty="0" err="1">
                <a:solidFill>
                  <a:schemeClr val="accent1"/>
                </a:solidFill>
              </a:rPr>
              <a:t>EVENTS.PlayerLeaveUnit</a:t>
            </a:r>
            <a:endParaRPr lang="nl-BE" sz="1200" b="1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792907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77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7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75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7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74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7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73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7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6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6" grpId="0" build="p" animBg="1"/>
      <p:bldP spid="73" grpId="0" build="p" animBg="1"/>
      <p:bldP spid="74" grpId="0" build="p" animBg="1"/>
      <p:bldP spid="75" grpId="0" build="p" animBg="1"/>
      <p:bldP spid="77" grpId="0" build="p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EVENT handling</a:t>
            </a:r>
            <a:endParaRPr lang="en-US" dirty="0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noFill/>
          <a:ln>
            <a:noFill/>
          </a:ln>
        </p:spPr>
        <p:txBody>
          <a:bodyPr vert="horz" lIns="91440" tIns="45720" rIns="91440" bIns="45720" rtlCol="0" anchor="ctr">
            <a:normAutofit fontScale="40000" lnSpcReduction="20000"/>
          </a:bodyPr>
          <a:lstStyle/>
          <a:p>
            <a:pPr algn="r">
              <a:lnSpc>
                <a:spcPct val="85000"/>
              </a:lnSpc>
              <a:spcBef>
                <a:spcPct val="0"/>
              </a:spcBef>
            </a:pPr>
            <a:r>
              <a:rPr lang="en-US" sz="5400" b="1" dirty="0">
                <a:solidFill>
                  <a:schemeClr val="tx1"/>
                </a:solidFill>
                <a:effectLst>
                  <a:glow rad="63500">
                    <a:schemeClr val="bg1">
                      <a:alpha val="62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Subscribe to DCS events, </a:t>
            </a:r>
          </a:p>
          <a:p>
            <a:pPr algn="r">
              <a:lnSpc>
                <a:spcPct val="85000"/>
              </a:lnSpc>
              <a:spcBef>
                <a:spcPct val="0"/>
              </a:spcBef>
            </a:pPr>
            <a:r>
              <a:rPr lang="en-US" sz="5400" b="1" dirty="0">
                <a:solidFill>
                  <a:schemeClr val="tx1"/>
                </a:solidFill>
                <a:effectLst>
                  <a:glow rad="63500">
                    <a:schemeClr val="bg1">
                      <a:alpha val="62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by defining event handlers</a:t>
            </a:r>
          </a:p>
          <a:p>
            <a:pPr algn="r">
              <a:lnSpc>
                <a:spcPct val="85000"/>
              </a:lnSpc>
              <a:spcBef>
                <a:spcPct val="0"/>
              </a:spcBef>
            </a:pPr>
            <a:r>
              <a:rPr lang="en-US" sz="5400" b="1" dirty="0">
                <a:solidFill>
                  <a:schemeClr val="tx1"/>
                </a:solidFill>
                <a:effectLst>
                  <a:glow rad="63500">
                    <a:schemeClr val="bg1">
                      <a:alpha val="62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linked to your objects </a:t>
            </a:r>
          </a:p>
          <a:p>
            <a:pPr algn="r">
              <a:lnSpc>
                <a:spcPct val="85000"/>
              </a:lnSpc>
              <a:spcBef>
                <a:spcPct val="0"/>
              </a:spcBef>
            </a:pPr>
            <a:r>
              <a:rPr lang="en-US" sz="5400" b="1" dirty="0">
                <a:solidFill>
                  <a:schemeClr val="tx1"/>
                </a:solidFill>
                <a:effectLst>
                  <a:glow rad="63500">
                    <a:schemeClr val="bg1">
                      <a:alpha val="62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to process specific logic</a:t>
            </a:r>
          </a:p>
        </p:txBody>
      </p:sp>
      <p:sp>
        <p:nvSpPr>
          <p:cNvPr id="24" name="Afgeronde rechthoek 18"/>
          <p:cNvSpPr/>
          <p:nvPr/>
        </p:nvSpPr>
        <p:spPr>
          <a:xfrm>
            <a:off x="335936" y="4689014"/>
            <a:ext cx="1890021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b="1" dirty="0">
                <a:solidFill>
                  <a:schemeClr val="accent1"/>
                </a:solidFill>
              </a:rPr>
              <a:t>UNIT</a:t>
            </a:r>
            <a:endParaRPr lang="en-US" b="1" dirty="0">
              <a:solidFill>
                <a:schemeClr val="accent1"/>
              </a:solidFill>
            </a:endParaRPr>
          </a:p>
        </p:txBody>
      </p:sp>
      <p:sp>
        <p:nvSpPr>
          <p:cNvPr id="26" name="Afgeronde rechthoek 18"/>
          <p:cNvSpPr/>
          <p:nvPr/>
        </p:nvSpPr>
        <p:spPr>
          <a:xfrm>
            <a:off x="1325947" y="3609002"/>
            <a:ext cx="1890021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b="1" dirty="0">
                <a:solidFill>
                  <a:schemeClr val="accent1"/>
                </a:solidFill>
              </a:rPr>
              <a:t>BASE</a:t>
            </a:r>
            <a:endParaRPr lang="en-US" b="1" dirty="0">
              <a:solidFill>
                <a:schemeClr val="accent1"/>
              </a:solidFill>
            </a:endParaRPr>
          </a:p>
        </p:txBody>
      </p:sp>
      <p:sp>
        <p:nvSpPr>
          <p:cNvPr id="7" name="Afgeronde rechthoek 18"/>
          <p:cNvSpPr/>
          <p:nvPr/>
        </p:nvSpPr>
        <p:spPr>
          <a:xfrm>
            <a:off x="2315958" y="4689014"/>
            <a:ext cx="1890021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b="1" dirty="0">
                <a:solidFill>
                  <a:schemeClr val="accent1"/>
                </a:solidFill>
              </a:rPr>
              <a:t>GROUP</a:t>
            </a:r>
            <a:endParaRPr lang="en-US" b="1" dirty="0">
              <a:solidFill>
                <a:schemeClr val="accent1"/>
              </a:solidFill>
            </a:endParaRPr>
          </a:p>
        </p:txBody>
      </p:sp>
      <p:cxnSp>
        <p:nvCxnSpPr>
          <p:cNvPr id="6" name="Verbindingslijn: gebogen 5"/>
          <p:cNvCxnSpPr>
            <a:stCxn id="7" idx="0"/>
            <a:endCxn id="26" idx="2"/>
          </p:cNvCxnSpPr>
          <p:nvPr/>
        </p:nvCxnSpPr>
        <p:spPr>
          <a:xfrm rot="16200000" flipV="1">
            <a:off x="2540962" y="3969006"/>
            <a:ext cx="450005" cy="990011"/>
          </a:xfrm>
          <a:prstGeom prst="bentConnector3">
            <a:avLst/>
          </a:prstGeom>
          <a:ln w="31750">
            <a:solidFill>
              <a:schemeClr val="tx1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Verbindingslijn: gebogen 11"/>
          <p:cNvCxnSpPr>
            <a:cxnSpLocks/>
            <a:stCxn id="24" idx="0"/>
            <a:endCxn id="26" idx="2"/>
          </p:cNvCxnSpPr>
          <p:nvPr/>
        </p:nvCxnSpPr>
        <p:spPr>
          <a:xfrm rot="5400000" flipH="1" flipV="1">
            <a:off x="1550950" y="3969007"/>
            <a:ext cx="450005" cy="990011"/>
          </a:xfrm>
          <a:prstGeom prst="bentConnector3">
            <a:avLst>
              <a:gd name="adj1" fmla="val 50000"/>
            </a:avLst>
          </a:prstGeom>
          <a:ln w="31750">
            <a:solidFill>
              <a:schemeClr val="tx1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426167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hthoek 4"/>
          <p:cNvSpPr/>
          <p:nvPr/>
        </p:nvSpPr>
        <p:spPr>
          <a:xfrm>
            <a:off x="785940" y="1988984"/>
            <a:ext cx="10620119" cy="4770052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34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r>
              <a:rPr lang="nl-BE" sz="2000" b="1" dirty="0">
                <a:solidFill>
                  <a:schemeClr val="accent1"/>
                </a:solidFill>
              </a:rPr>
              <a:t>Running Mission     DCS Event </a:t>
            </a:r>
            <a:r>
              <a:rPr lang="nl-BE" sz="2000" b="1" dirty="0" err="1">
                <a:solidFill>
                  <a:schemeClr val="accent1"/>
                </a:solidFill>
              </a:rPr>
              <a:t>IDs</a:t>
            </a:r>
            <a:r>
              <a:rPr lang="nl-BE" sz="2000" b="1" dirty="0">
                <a:solidFill>
                  <a:schemeClr val="accent1"/>
                </a:solidFill>
              </a:rPr>
              <a:t>                                                             Event Handling</a:t>
            </a:r>
          </a:p>
        </p:txBody>
      </p:sp>
      <p:sp>
        <p:nvSpPr>
          <p:cNvPr id="106" name="Afgeronde rechthoek 18"/>
          <p:cNvSpPr/>
          <p:nvPr/>
        </p:nvSpPr>
        <p:spPr>
          <a:xfrm>
            <a:off x="8526027" y="3519001"/>
            <a:ext cx="1710019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400" b="1" dirty="0">
                <a:solidFill>
                  <a:schemeClr val="accent1"/>
                </a:solidFill>
              </a:rPr>
              <a:t>SET_UNIT, SET_GROUP, SET_</a:t>
            </a:r>
            <a:endParaRPr lang="en-US" sz="1400" b="1" dirty="0">
              <a:solidFill>
                <a:schemeClr val="accent1"/>
              </a:solidFill>
            </a:endParaRPr>
          </a:p>
        </p:txBody>
      </p:sp>
      <p:sp>
        <p:nvSpPr>
          <p:cNvPr id="105" name="Afgeronde rechthoek 18"/>
          <p:cNvSpPr/>
          <p:nvPr/>
        </p:nvSpPr>
        <p:spPr>
          <a:xfrm>
            <a:off x="8436026" y="3429000"/>
            <a:ext cx="1710019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400" b="1" dirty="0">
                <a:solidFill>
                  <a:schemeClr val="accent1"/>
                </a:solidFill>
              </a:rPr>
              <a:t>SET_UNIT, SET_GROUP, SET_</a:t>
            </a:r>
            <a:endParaRPr lang="en-US" sz="1400" b="1" dirty="0">
              <a:solidFill>
                <a:schemeClr val="accent1"/>
              </a:solidFill>
            </a:endParaRPr>
          </a:p>
        </p:txBody>
      </p:sp>
      <p:sp>
        <p:nvSpPr>
          <p:cNvPr id="104" name="Afgeronde rechthoek 18"/>
          <p:cNvSpPr/>
          <p:nvPr/>
        </p:nvSpPr>
        <p:spPr>
          <a:xfrm>
            <a:off x="8616028" y="6039029"/>
            <a:ext cx="1710019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400" b="1" dirty="0" err="1">
                <a:solidFill>
                  <a:schemeClr val="accent1"/>
                </a:solidFill>
              </a:rPr>
              <a:t>Other</a:t>
            </a:r>
            <a:r>
              <a:rPr lang="nl-BE" sz="1400" b="1" dirty="0">
                <a:solidFill>
                  <a:schemeClr val="accent1"/>
                </a:solidFill>
              </a:rPr>
              <a:t> </a:t>
            </a:r>
            <a:r>
              <a:rPr lang="nl-BE" sz="1400" b="1" dirty="0" err="1">
                <a:solidFill>
                  <a:schemeClr val="accent1"/>
                </a:solidFill>
              </a:rPr>
              <a:t>objects</a:t>
            </a:r>
            <a:endParaRPr lang="nl-BE" sz="1400" b="1" dirty="0">
              <a:solidFill>
                <a:schemeClr val="accent1"/>
              </a:solidFill>
            </a:endParaRPr>
          </a:p>
          <a:p>
            <a:pPr algn="ctr"/>
            <a:r>
              <a:rPr lang="nl-BE" sz="1400" b="1" dirty="0">
                <a:solidFill>
                  <a:schemeClr val="accent1"/>
                </a:solidFill>
              </a:rPr>
              <a:t>(SPAWN, TASK, …)</a:t>
            </a:r>
            <a:endParaRPr lang="en-US" sz="1400" b="1" dirty="0">
              <a:solidFill>
                <a:schemeClr val="accent1"/>
              </a:solidFill>
            </a:endParaRPr>
          </a:p>
        </p:txBody>
      </p:sp>
      <p:sp>
        <p:nvSpPr>
          <p:cNvPr id="103" name="Afgeronde rechthoek 18"/>
          <p:cNvSpPr/>
          <p:nvPr/>
        </p:nvSpPr>
        <p:spPr>
          <a:xfrm>
            <a:off x="8526027" y="5949028"/>
            <a:ext cx="1710019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400" b="1" dirty="0" err="1">
                <a:solidFill>
                  <a:schemeClr val="accent1"/>
                </a:solidFill>
              </a:rPr>
              <a:t>Other</a:t>
            </a:r>
            <a:r>
              <a:rPr lang="nl-BE" sz="1400" b="1" dirty="0">
                <a:solidFill>
                  <a:schemeClr val="accent1"/>
                </a:solidFill>
              </a:rPr>
              <a:t> </a:t>
            </a:r>
            <a:r>
              <a:rPr lang="nl-BE" sz="1400" b="1" dirty="0" err="1">
                <a:solidFill>
                  <a:schemeClr val="accent1"/>
                </a:solidFill>
              </a:rPr>
              <a:t>objects</a:t>
            </a:r>
            <a:endParaRPr lang="nl-BE" sz="1400" b="1" dirty="0">
              <a:solidFill>
                <a:schemeClr val="accent1"/>
              </a:solidFill>
            </a:endParaRPr>
          </a:p>
          <a:p>
            <a:pPr algn="ctr"/>
            <a:r>
              <a:rPr lang="nl-BE" sz="1400" b="1" dirty="0">
                <a:solidFill>
                  <a:schemeClr val="accent1"/>
                </a:solidFill>
              </a:rPr>
              <a:t>(SPAWN, TASK, …)</a:t>
            </a:r>
            <a:endParaRPr lang="en-US" sz="1400" b="1" dirty="0">
              <a:solidFill>
                <a:schemeClr val="accent1"/>
              </a:solidFill>
            </a:endParaRPr>
          </a:p>
        </p:txBody>
      </p:sp>
      <p:sp>
        <p:nvSpPr>
          <p:cNvPr id="102" name="Afgeronde rechthoek 18"/>
          <p:cNvSpPr/>
          <p:nvPr/>
        </p:nvSpPr>
        <p:spPr>
          <a:xfrm>
            <a:off x="8436026" y="5859027"/>
            <a:ext cx="1710019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400" b="1" dirty="0" err="1">
                <a:solidFill>
                  <a:schemeClr val="accent1"/>
                </a:solidFill>
              </a:rPr>
              <a:t>Other</a:t>
            </a:r>
            <a:r>
              <a:rPr lang="nl-BE" sz="1400" b="1" dirty="0">
                <a:solidFill>
                  <a:schemeClr val="accent1"/>
                </a:solidFill>
              </a:rPr>
              <a:t> </a:t>
            </a:r>
            <a:r>
              <a:rPr lang="nl-BE" sz="1400" b="1" dirty="0" err="1">
                <a:solidFill>
                  <a:schemeClr val="accent1"/>
                </a:solidFill>
              </a:rPr>
              <a:t>objects</a:t>
            </a:r>
            <a:endParaRPr lang="nl-BE" sz="1400" b="1" dirty="0">
              <a:solidFill>
                <a:schemeClr val="accent1"/>
              </a:solidFill>
            </a:endParaRPr>
          </a:p>
          <a:p>
            <a:pPr algn="ctr"/>
            <a:r>
              <a:rPr lang="nl-BE" sz="1400" b="1" dirty="0">
                <a:solidFill>
                  <a:schemeClr val="accent1"/>
                </a:solidFill>
              </a:rPr>
              <a:t>(SPAWN, TASK, …)</a:t>
            </a:r>
            <a:endParaRPr lang="en-US" sz="1400" b="1" dirty="0">
              <a:solidFill>
                <a:schemeClr val="accent1"/>
              </a:solidFill>
            </a:endParaRPr>
          </a:p>
        </p:txBody>
      </p:sp>
      <p:sp>
        <p:nvSpPr>
          <p:cNvPr id="101" name="Afgeronde rechthoek 18"/>
          <p:cNvSpPr/>
          <p:nvPr/>
        </p:nvSpPr>
        <p:spPr>
          <a:xfrm>
            <a:off x="8526027" y="5139019"/>
            <a:ext cx="1710019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400" b="1" dirty="0">
                <a:solidFill>
                  <a:schemeClr val="accent1"/>
                </a:solidFill>
              </a:rPr>
              <a:t>GROUP </a:t>
            </a:r>
            <a:r>
              <a:rPr lang="nl-BE" sz="1400" b="1" dirty="0" err="1">
                <a:solidFill>
                  <a:schemeClr val="accent1"/>
                </a:solidFill>
              </a:rPr>
              <a:t>objects</a:t>
            </a:r>
            <a:endParaRPr lang="en-US" sz="1400" b="1" dirty="0">
              <a:solidFill>
                <a:schemeClr val="accent1"/>
              </a:solidFill>
            </a:endParaRPr>
          </a:p>
        </p:txBody>
      </p:sp>
      <p:sp>
        <p:nvSpPr>
          <p:cNvPr id="100" name="Afgeronde rechthoek 18"/>
          <p:cNvSpPr/>
          <p:nvPr/>
        </p:nvSpPr>
        <p:spPr>
          <a:xfrm>
            <a:off x="8436026" y="5049018"/>
            <a:ext cx="1710019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400" b="1" dirty="0">
                <a:solidFill>
                  <a:schemeClr val="accent1"/>
                </a:solidFill>
              </a:rPr>
              <a:t>GROUP </a:t>
            </a:r>
            <a:r>
              <a:rPr lang="nl-BE" sz="1400" b="1" dirty="0" err="1">
                <a:solidFill>
                  <a:schemeClr val="accent1"/>
                </a:solidFill>
              </a:rPr>
              <a:t>objects</a:t>
            </a:r>
            <a:endParaRPr lang="en-US" sz="1400" b="1" dirty="0">
              <a:solidFill>
                <a:schemeClr val="accent1"/>
              </a:solidFill>
            </a:endParaRPr>
          </a:p>
        </p:txBody>
      </p:sp>
      <p:sp>
        <p:nvSpPr>
          <p:cNvPr id="99" name="Afgeronde rechthoek 18"/>
          <p:cNvSpPr/>
          <p:nvPr/>
        </p:nvSpPr>
        <p:spPr>
          <a:xfrm>
            <a:off x="8526027" y="4329010"/>
            <a:ext cx="1710019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400" b="1" dirty="0">
                <a:solidFill>
                  <a:schemeClr val="accent1"/>
                </a:solidFill>
              </a:rPr>
              <a:t>UNIT </a:t>
            </a:r>
            <a:r>
              <a:rPr lang="nl-BE" sz="1400" b="1" dirty="0" err="1">
                <a:solidFill>
                  <a:schemeClr val="accent1"/>
                </a:solidFill>
              </a:rPr>
              <a:t>objects</a:t>
            </a:r>
            <a:endParaRPr lang="en-US" sz="1400" b="1" dirty="0">
              <a:solidFill>
                <a:schemeClr val="accent1"/>
              </a:solidFill>
            </a:endParaRPr>
          </a:p>
        </p:txBody>
      </p:sp>
      <p:sp>
        <p:nvSpPr>
          <p:cNvPr id="98" name="Afgeronde rechthoek 18"/>
          <p:cNvSpPr/>
          <p:nvPr/>
        </p:nvSpPr>
        <p:spPr>
          <a:xfrm>
            <a:off x="8436026" y="4239009"/>
            <a:ext cx="1710019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400" b="1" dirty="0">
                <a:solidFill>
                  <a:schemeClr val="accent1"/>
                </a:solidFill>
              </a:rPr>
              <a:t>UNIT </a:t>
            </a:r>
            <a:r>
              <a:rPr lang="nl-BE" sz="1400" b="1" dirty="0" err="1">
                <a:solidFill>
                  <a:schemeClr val="accent1"/>
                </a:solidFill>
              </a:rPr>
              <a:t>objects</a:t>
            </a:r>
            <a:endParaRPr lang="en-US" sz="1400" b="1" dirty="0">
              <a:solidFill>
                <a:schemeClr val="accent1"/>
              </a:solidFill>
            </a:endParaRP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subscribe</a:t>
            </a:r>
            <a:r>
              <a:rPr lang="nl-BE" dirty="0"/>
              <a:t> </a:t>
            </a:r>
            <a:r>
              <a:rPr lang="nl-BE" dirty="0" err="1"/>
              <a:t>to</a:t>
            </a:r>
            <a:r>
              <a:rPr lang="nl-BE" dirty="0"/>
              <a:t> </a:t>
            </a:r>
            <a:r>
              <a:rPr lang="nl-BE" dirty="0" err="1"/>
              <a:t>dcs</a:t>
            </a:r>
            <a:r>
              <a:rPr lang="nl-BE" dirty="0"/>
              <a:t> events </a:t>
            </a:r>
            <a:r>
              <a:rPr lang="nl-BE" dirty="0" err="1"/>
              <a:t>using</a:t>
            </a:r>
            <a:r>
              <a:rPr lang="nl-BE" dirty="0"/>
              <a:t> </a:t>
            </a:r>
            <a:r>
              <a:rPr lang="nl-BE" dirty="0" err="1"/>
              <a:t>available</a:t>
            </a:r>
            <a:r>
              <a:rPr lang="nl-BE" dirty="0"/>
              <a:t> event </a:t>
            </a:r>
            <a:r>
              <a:rPr lang="nl-BE" dirty="0" err="1"/>
              <a:t>handlers</a:t>
            </a:r>
            <a:endParaRPr lang="nl-BE" dirty="0"/>
          </a:p>
        </p:txBody>
      </p:sp>
      <p:sp>
        <p:nvSpPr>
          <p:cNvPr id="17" name="Afgeronde rechthoek 18"/>
          <p:cNvSpPr/>
          <p:nvPr/>
        </p:nvSpPr>
        <p:spPr>
          <a:xfrm>
            <a:off x="5150990" y="2168987"/>
            <a:ext cx="1755019" cy="4500049"/>
          </a:xfrm>
          <a:prstGeom prst="roundRect">
            <a:avLst>
              <a:gd name="adj" fmla="val 9328"/>
            </a:avLst>
          </a:prstGeom>
          <a:solidFill>
            <a:schemeClr val="bg2">
              <a:lumMod val="75000"/>
            </a:schemeClr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vert270" rtlCol="0" anchor="ctr"/>
          <a:lstStyle/>
          <a:p>
            <a:pPr algn="ctr"/>
            <a:r>
              <a:rPr lang="nl-BE" sz="3600" b="1" dirty="0">
                <a:solidFill>
                  <a:schemeClr val="tx1"/>
                </a:solidFill>
              </a:rPr>
              <a:t>_EVENT</a:t>
            </a:r>
            <a:br>
              <a:rPr lang="nl-BE" sz="3600" b="1" dirty="0">
                <a:solidFill>
                  <a:schemeClr val="tx1"/>
                </a:solidFill>
              </a:rPr>
            </a:br>
            <a:r>
              <a:rPr lang="nl-BE" sz="3600" b="1" dirty="0">
                <a:solidFill>
                  <a:schemeClr val="tx1"/>
                </a:solidFill>
              </a:rPr>
              <a:t>DISPATCHER</a:t>
            </a:r>
            <a:endParaRPr lang="en-US" sz="3600" b="1" dirty="0">
              <a:solidFill>
                <a:schemeClr val="tx1"/>
              </a:solidFill>
            </a:endParaRPr>
          </a:p>
        </p:txBody>
      </p:sp>
      <p:sp>
        <p:nvSpPr>
          <p:cNvPr id="18" name="Afgeronde rechthoek 18"/>
          <p:cNvSpPr/>
          <p:nvPr/>
        </p:nvSpPr>
        <p:spPr>
          <a:xfrm>
            <a:off x="8346025" y="2528990"/>
            <a:ext cx="1710019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400" b="1" dirty="0">
                <a:solidFill>
                  <a:schemeClr val="accent1"/>
                </a:solidFill>
              </a:rPr>
              <a:t>_DATABASE</a:t>
            </a:r>
          </a:p>
        </p:txBody>
      </p:sp>
      <p:sp>
        <p:nvSpPr>
          <p:cNvPr id="19" name="Afgeronde rechthoek 18"/>
          <p:cNvSpPr/>
          <p:nvPr/>
        </p:nvSpPr>
        <p:spPr>
          <a:xfrm>
            <a:off x="8346025" y="3338999"/>
            <a:ext cx="1710019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400" b="1" dirty="0">
                <a:solidFill>
                  <a:schemeClr val="accent1"/>
                </a:solidFill>
              </a:rPr>
              <a:t>SET_UNIT, SET_GROUP, SET_</a:t>
            </a:r>
            <a:endParaRPr lang="en-US" sz="1400" b="1" dirty="0">
              <a:solidFill>
                <a:schemeClr val="accent1"/>
              </a:solidFill>
            </a:endParaRPr>
          </a:p>
        </p:txBody>
      </p:sp>
      <p:sp>
        <p:nvSpPr>
          <p:cNvPr id="20" name="Afgeronde rechthoek 18"/>
          <p:cNvSpPr/>
          <p:nvPr/>
        </p:nvSpPr>
        <p:spPr>
          <a:xfrm>
            <a:off x="8346025" y="4149008"/>
            <a:ext cx="1710019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400" b="1" dirty="0">
                <a:solidFill>
                  <a:schemeClr val="accent1"/>
                </a:solidFill>
              </a:rPr>
              <a:t>UNIT </a:t>
            </a:r>
            <a:r>
              <a:rPr lang="nl-BE" sz="1400" b="1" dirty="0" err="1">
                <a:solidFill>
                  <a:schemeClr val="accent1"/>
                </a:solidFill>
              </a:rPr>
              <a:t>objects</a:t>
            </a:r>
            <a:endParaRPr lang="en-US" sz="1400" b="1" dirty="0">
              <a:solidFill>
                <a:schemeClr val="accent1"/>
              </a:solidFill>
            </a:endParaRPr>
          </a:p>
        </p:txBody>
      </p:sp>
      <p:sp>
        <p:nvSpPr>
          <p:cNvPr id="21" name="Afgeronde rechthoek 18"/>
          <p:cNvSpPr/>
          <p:nvPr/>
        </p:nvSpPr>
        <p:spPr>
          <a:xfrm>
            <a:off x="8346025" y="4959017"/>
            <a:ext cx="1710019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400" b="1" dirty="0">
                <a:solidFill>
                  <a:schemeClr val="accent1"/>
                </a:solidFill>
              </a:rPr>
              <a:t>GROUP </a:t>
            </a:r>
            <a:r>
              <a:rPr lang="nl-BE" sz="1400" b="1" dirty="0" err="1">
                <a:solidFill>
                  <a:schemeClr val="accent1"/>
                </a:solidFill>
              </a:rPr>
              <a:t>objects</a:t>
            </a:r>
            <a:endParaRPr lang="en-US" sz="1400" b="1" dirty="0">
              <a:solidFill>
                <a:schemeClr val="accent1"/>
              </a:solidFill>
            </a:endParaRPr>
          </a:p>
        </p:txBody>
      </p:sp>
      <p:sp>
        <p:nvSpPr>
          <p:cNvPr id="22" name="Afgeronde rechthoek 18"/>
          <p:cNvSpPr/>
          <p:nvPr/>
        </p:nvSpPr>
        <p:spPr>
          <a:xfrm>
            <a:off x="8346025" y="5769026"/>
            <a:ext cx="1710019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400" b="1" dirty="0" err="1">
                <a:solidFill>
                  <a:schemeClr val="accent1"/>
                </a:solidFill>
              </a:rPr>
              <a:t>Other</a:t>
            </a:r>
            <a:r>
              <a:rPr lang="nl-BE" sz="1400" b="1" dirty="0">
                <a:solidFill>
                  <a:schemeClr val="accent1"/>
                </a:solidFill>
              </a:rPr>
              <a:t> </a:t>
            </a:r>
            <a:r>
              <a:rPr lang="nl-BE" sz="1400" b="1" dirty="0" err="1">
                <a:solidFill>
                  <a:schemeClr val="accent1"/>
                </a:solidFill>
              </a:rPr>
              <a:t>objects</a:t>
            </a:r>
            <a:endParaRPr lang="nl-BE" sz="1400" b="1" dirty="0">
              <a:solidFill>
                <a:schemeClr val="accent1"/>
              </a:solidFill>
            </a:endParaRPr>
          </a:p>
          <a:p>
            <a:pPr algn="ctr"/>
            <a:r>
              <a:rPr lang="nl-BE" sz="1400" b="1" dirty="0">
                <a:solidFill>
                  <a:schemeClr val="accent1"/>
                </a:solidFill>
              </a:rPr>
              <a:t>(SPAWN, TASK, …)</a:t>
            </a:r>
            <a:endParaRPr lang="en-US" sz="1400" b="1" dirty="0">
              <a:solidFill>
                <a:schemeClr val="accent1"/>
              </a:solidFill>
            </a:endParaRPr>
          </a:p>
        </p:txBody>
      </p:sp>
      <p:sp>
        <p:nvSpPr>
          <p:cNvPr id="3" name="Pijl: vijfhoek 2"/>
          <p:cNvSpPr/>
          <p:nvPr/>
        </p:nvSpPr>
        <p:spPr>
          <a:xfrm>
            <a:off x="2225957" y="2357560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 err="1">
                <a:solidFill>
                  <a:schemeClr val="accent1"/>
                </a:solidFill>
              </a:rPr>
              <a:t>EVENTS.Shot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25" name="Pijl: vijfhoek 24"/>
          <p:cNvSpPr/>
          <p:nvPr/>
        </p:nvSpPr>
        <p:spPr>
          <a:xfrm>
            <a:off x="2225957" y="2550011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 err="1">
                <a:solidFill>
                  <a:schemeClr val="accent1"/>
                </a:solidFill>
              </a:rPr>
              <a:t>EVENTS.Hit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26" name="Pijl: vijfhoek 25"/>
          <p:cNvSpPr/>
          <p:nvPr/>
        </p:nvSpPr>
        <p:spPr>
          <a:xfrm>
            <a:off x="2225957" y="2742462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 err="1">
                <a:solidFill>
                  <a:schemeClr val="accent1"/>
                </a:solidFill>
              </a:rPr>
              <a:t>EVENTS.Takeoff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27" name="Pijl: vijfhoek 26"/>
          <p:cNvSpPr/>
          <p:nvPr/>
        </p:nvSpPr>
        <p:spPr>
          <a:xfrm>
            <a:off x="2225957" y="2934913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 err="1">
                <a:solidFill>
                  <a:schemeClr val="accent1"/>
                </a:solidFill>
              </a:rPr>
              <a:t>EVENTS.Land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30" name="Pijl: vijfhoek 29"/>
          <p:cNvSpPr/>
          <p:nvPr/>
        </p:nvSpPr>
        <p:spPr>
          <a:xfrm>
            <a:off x="2225957" y="3127364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 err="1">
                <a:solidFill>
                  <a:schemeClr val="accent1"/>
                </a:solidFill>
              </a:rPr>
              <a:t>EVENTS.Crash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31" name="Pijl: vijfhoek 30"/>
          <p:cNvSpPr/>
          <p:nvPr/>
        </p:nvSpPr>
        <p:spPr>
          <a:xfrm>
            <a:off x="2225957" y="3319815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 err="1">
                <a:solidFill>
                  <a:schemeClr val="accent1"/>
                </a:solidFill>
              </a:rPr>
              <a:t>EVENTS.Ejection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33" name="Pijl: vijfhoek 32"/>
          <p:cNvSpPr/>
          <p:nvPr/>
        </p:nvSpPr>
        <p:spPr>
          <a:xfrm>
            <a:off x="2225957" y="3512266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 err="1">
                <a:solidFill>
                  <a:schemeClr val="accent1"/>
                </a:solidFill>
              </a:rPr>
              <a:t>EVENTS.Refueling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34" name="Pijl: vijfhoek 33"/>
          <p:cNvSpPr/>
          <p:nvPr/>
        </p:nvSpPr>
        <p:spPr>
          <a:xfrm>
            <a:off x="2225957" y="3704717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 err="1">
                <a:solidFill>
                  <a:schemeClr val="accent1"/>
                </a:solidFill>
              </a:rPr>
              <a:t>EVENTS.Dead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37" name="Pijl: vijfhoek 36"/>
          <p:cNvSpPr/>
          <p:nvPr/>
        </p:nvSpPr>
        <p:spPr>
          <a:xfrm>
            <a:off x="2225957" y="3897168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 err="1">
                <a:solidFill>
                  <a:schemeClr val="accent1"/>
                </a:solidFill>
              </a:rPr>
              <a:t>EVENTS.PilotDead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39" name="Pijl: vijfhoek 38"/>
          <p:cNvSpPr/>
          <p:nvPr/>
        </p:nvSpPr>
        <p:spPr>
          <a:xfrm>
            <a:off x="2225957" y="4089619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 err="1">
                <a:solidFill>
                  <a:schemeClr val="accent1"/>
                </a:solidFill>
              </a:rPr>
              <a:t>EVENTS.BaseCaptured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40" name="Pijl: vijfhoek 39"/>
          <p:cNvSpPr/>
          <p:nvPr/>
        </p:nvSpPr>
        <p:spPr>
          <a:xfrm>
            <a:off x="2225957" y="4282070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 err="1">
                <a:solidFill>
                  <a:schemeClr val="accent1"/>
                </a:solidFill>
              </a:rPr>
              <a:t>EVENTS.MissionStart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43" name="Pijl: vijfhoek 42"/>
          <p:cNvSpPr/>
          <p:nvPr/>
        </p:nvSpPr>
        <p:spPr>
          <a:xfrm>
            <a:off x="2225957" y="4474521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 err="1">
                <a:solidFill>
                  <a:schemeClr val="accent1"/>
                </a:solidFill>
              </a:rPr>
              <a:t>EVENTS.TookControl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45" name="Pijl: vijfhoek 44"/>
          <p:cNvSpPr/>
          <p:nvPr/>
        </p:nvSpPr>
        <p:spPr>
          <a:xfrm>
            <a:off x="2225957" y="4666972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 err="1">
                <a:solidFill>
                  <a:schemeClr val="accent1"/>
                </a:solidFill>
              </a:rPr>
              <a:t>EVENTS.RefuelingStop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50" name="Pijl: vijfhoek 49"/>
          <p:cNvSpPr/>
          <p:nvPr/>
        </p:nvSpPr>
        <p:spPr>
          <a:xfrm>
            <a:off x="2225957" y="4859423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 err="1">
                <a:solidFill>
                  <a:schemeClr val="accent1"/>
                </a:solidFill>
              </a:rPr>
              <a:t>EVENTS.Birth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51" name="Pijl: vijfhoek 50"/>
          <p:cNvSpPr/>
          <p:nvPr/>
        </p:nvSpPr>
        <p:spPr>
          <a:xfrm>
            <a:off x="2225957" y="5051874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 err="1">
                <a:solidFill>
                  <a:schemeClr val="accent1"/>
                </a:solidFill>
              </a:rPr>
              <a:t>EVENTS.HumanFailure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52" name="Pijl: vijfhoek 51"/>
          <p:cNvSpPr/>
          <p:nvPr/>
        </p:nvSpPr>
        <p:spPr>
          <a:xfrm>
            <a:off x="2225957" y="5244325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 err="1">
                <a:solidFill>
                  <a:schemeClr val="accent1"/>
                </a:solidFill>
              </a:rPr>
              <a:t>EVENTS.EngineStartup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53" name="Pijl: vijfhoek 52"/>
          <p:cNvSpPr/>
          <p:nvPr/>
        </p:nvSpPr>
        <p:spPr>
          <a:xfrm>
            <a:off x="2225957" y="5436776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 err="1">
                <a:solidFill>
                  <a:schemeClr val="accent1"/>
                </a:solidFill>
              </a:rPr>
              <a:t>EVENTS.EngineShutdown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54" name="Pijl: vijfhoek 53"/>
          <p:cNvSpPr/>
          <p:nvPr/>
        </p:nvSpPr>
        <p:spPr>
          <a:xfrm>
            <a:off x="2225957" y="5629227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b="1" dirty="0" err="1">
                <a:solidFill>
                  <a:schemeClr val="accent1"/>
                </a:solidFill>
              </a:rPr>
              <a:t>EVENTS.PlayerEnterUnit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55" name="Pijl: vijfhoek 54"/>
          <p:cNvSpPr/>
          <p:nvPr/>
        </p:nvSpPr>
        <p:spPr>
          <a:xfrm>
            <a:off x="2225957" y="5821678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b="1" dirty="0" err="1">
                <a:solidFill>
                  <a:schemeClr val="accent1"/>
                </a:solidFill>
              </a:rPr>
              <a:t>EVENTS.PlayerLeaveUnit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56" name="Pijl: vijfhoek 55"/>
          <p:cNvSpPr/>
          <p:nvPr/>
        </p:nvSpPr>
        <p:spPr>
          <a:xfrm>
            <a:off x="2225957" y="6014129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 err="1">
                <a:solidFill>
                  <a:schemeClr val="accent1"/>
                </a:solidFill>
              </a:rPr>
              <a:t>EVENTS.PlayerComment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57" name="Pijl: vijfhoek 56"/>
          <p:cNvSpPr/>
          <p:nvPr/>
        </p:nvSpPr>
        <p:spPr>
          <a:xfrm>
            <a:off x="2225957" y="6206580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 err="1">
                <a:solidFill>
                  <a:schemeClr val="accent1"/>
                </a:solidFill>
              </a:rPr>
              <a:t>EVENTS.ShootingStart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58" name="Pijl: vijfhoek 57"/>
          <p:cNvSpPr/>
          <p:nvPr/>
        </p:nvSpPr>
        <p:spPr>
          <a:xfrm>
            <a:off x="2225957" y="6399033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 err="1">
                <a:solidFill>
                  <a:schemeClr val="accent1"/>
                </a:solidFill>
              </a:rPr>
              <a:t>EVENTS.ShootingEnd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59" name="Ovaal 58"/>
          <p:cNvSpPr/>
          <p:nvPr/>
        </p:nvSpPr>
        <p:spPr>
          <a:xfrm>
            <a:off x="1055944" y="2618991"/>
            <a:ext cx="540006" cy="540006"/>
          </a:xfrm>
          <a:prstGeom prst="ellipse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0" name="Afbeelding 59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055944" y="2708993"/>
            <a:ext cx="540006" cy="327783"/>
          </a:xfrm>
          <a:prstGeom prst="rect">
            <a:avLst/>
          </a:prstGeom>
        </p:spPr>
      </p:pic>
      <p:sp>
        <p:nvSpPr>
          <p:cNvPr id="61" name="Ovaal 60"/>
          <p:cNvSpPr/>
          <p:nvPr/>
        </p:nvSpPr>
        <p:spPr>
          <a:xfrm>
            <a:off x="1145945" y="4959017"/>
            <a:ext cx="540006" cy="540006"/>
          </a:xfrm>
          <a:prstGeom prst="ellipse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2" name="Afbeelding 61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145945" y="5049019"/>
            <a:ext cx="540006" cy="327783"/>
          </a:xfrm>
          <a:prstGeom prst="rect">
            <a:avLst/>
          </a:prstGeom>
        </p:spPr>
      </p:pic>
      <p:sp>
        <p:nvSpPr>
          <p:cNvPr id="63" name="Ovaal 62"/>
          <p:cNvSpPr/>
          <p:nvPr/>
        </p:nvSpPr>
        <p:spPr>
          <a:xfrm>
            <a:off x="1505949" y="4239009"/>
            <a:ext cx="540006" cy="540006"/>
          </a:xfrm>
          <a:prstGeom prst="ellipse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4" name="Afbeelding 63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505949" y="4329011"/>
            <a:ext cx="540006" cy="327783"/>
          </a:xfrm>
          <a:prstGeom prst="rect">
            <a:avLst/>
          </a:prstGeom>
        </p:spPr>
      </p:pic>
      <p:sp>
        <p:nvSpPr>
          <p:cNvPr id="65" name="Ovaal 64"/>
          <p:cNvSpPr/>
          <p:nvPr/>
        </p:nvSpPr>
        <p:spPr>
          <a:xfrm>
            <a:off x="1235946" y="3519001"/>
            <a:ext cx="540006" cy="540006"/>
          </a:xfrm>
          <a:prstGeom prst="ellipse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6" name="Afbeelding 65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235946" y="3609003"/>
            <a:ext cx="540006" cy="327783"/>
          </a:xfrm>
          <a:prstGeom prst="rect">
            <a:avLst/>
          </a:prstGeom>
        </p:spPr>
      </p:pic>
      <p:sp>
        <p:nvSpPr>
          <p:cNvPr id="67" name="Ovaal 66"/>
          <p:cNvSpPr/>
          <p:nvPr/>
        </p:nvSpPr>
        <p:spPr>
          <a:xfrm>
            <a:off x="1145945" y="5949028"/>
            <a:ext cx="540006" cy="540006"/>
          </a:xfrm>
          <a:prstGeom prst="ellipse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8" name="Afbeelding 67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145945" y="6039030"/>
            <a:ext cx="540006" cy="327783"/>
          </a:xfrm>
          <a:prstGeom prst="rect">
            <a:avLst/>
          </a:prstGeom>
        </p:spPr>
      </p:pic>
      <p:cxnSp>
        <p:nvCxnSpPr>
          <p:cNvPr id="7" name="Rechte verbindingslijn met pijl 6"/>
          <p:cNvCxnSpPr>
            <a:cxnSpLocks/>
            <a:stCxn id="60" idx="3"/>
            <a:endCxn id="25" idx="1"/>
          </p:cNvCxnSpPr>
          <p:nvPr/>
        </p:nvCxnSpPr>
        <p:spPr>
          <a:xfrm flipV="1">
            <a:off x="1595950" y="2635726"/>
            <a:ext cx="630007" cy="237159"/>
          </a:xfrm>
          <a:prstGeom prst="straightConnector1">
            <a:avLst/>
          </a:prstGeom>
          <a:ln w="28575">
            <a:headEnd w="lg" len="lg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Rechte verbindingslijn met pijl 9"/>
          <p:cNvCxnSpPr>
            <a:cxnSpLocks/>
            <a:stCxn id="65" idx="6"/>
            <a:endCxn id="34" idx="1"/>
          </p:cNvCxnSpPr>
          <p:nvPr/>
        </p:nvCxnSpPr>
        <p:spPr>
          <a:xfrm>
            <a:off x="1775952" y="3789004"/>
            <a:ext cx="450005" cy="1428"/>
          </a:xfrm>
          <a:prstGeom prst="straightConnector1">
            <a:avLst/>
          </a:prstGeom>
          <a:ln w="28575">
            <a:headEnd w="lg" len="lg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Rechte verbindingslijn met pijl 68"/>
          <p:cNvCxnSpPr>
            <a:cxnSpLocks/>
            <a:stCxn id="61" idx="6"/>
            <a:endCxn id="50" idx="1"/>
          </p:cNvCxnSpPr>
          <p:nvPr/>
        </p:nvCxnSpPr>
        <p:spPr>
          <a:xfrm flipV="1">
            <a:off x="1685951" y="4945138"/>
            <a:ext cx="540006" cy="283882"/>
          </a:xfrm>
          <a:prstGeom prst="straightConnector1">
            <a:avLst/>
          </a:prstGeom>
          <a:ln w="28575">
            <a:headEnd w="lg" len="lg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Rechte verbindingslijn met pijl 69"/>
          <p:cNvCxnSpPr>
            <a:cxnSpLocks/>
            <a:stCxn id="63" idx="6"/>
            <a:endCxn id="43" idx="1"/>
          </p:cNvCxnSpPr>
          <p:nvPr/>
        </p:nvCxnSpPr>
        <p:spPr>
          <a:xfrm>
            <a:off x="2045955" y="4509012"/>
            <a:ext cx="180002" cy="51224"/>
          </a:xfrm>
          <a:prstGeom prst="straightConnector1">
            <a:avLst/>
          </a:prstGeom>
          <a:ln w="28575">
            <a:headEnd w="lg" len="lg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Rechte verbindingslijn met pijl 70"/>
          <p:cNvCxnSpPr>
            <a:cxnSpLocks/>
            <a:stCxn id="68" idx="3"/>
            <a:endCxn id="57" idx="1"/>
          </p:cNvCxnSpPr>
          <p:nvPr/>
        </p:nvCxnSpPr>
        <p:spPr>
          <a:xfrm>
            <a:off x="1685951" y="6202922"/>
            <a:ext cx="540006" cy="89373"/>
          </a:xfrm>
          <a:prstGeom prst="straightConnector1">
            <a:avLst/>
          </a:prstGeom>
          <a:ln w="28575">
            <a:headEnd w="lg" len="lg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Rechte verbindingslijn met pijl 71"/>
          <p:cNvCxnSpPr>
            <a:cxnSpLocks/>
            <a:stCxn id="67" idx="6"/>
            <a:endCxn id="58" idx="1"/>
          </p:cNvCxnSpPr>
          <p:nvPr/>
        </p:nvCxnSpPr>
        <p:spPr>
          <a:xfrm>
            <a:off x="1685951" y="6219031"/>
            <a:ext cx="540006" cy="265717"/>
          </a:xfrm>
          <a:prstGeom prst="straightConnector1">
            <a:avLst/>
          </a:prstGeom>
          <a:ln w="28575">
            <a:headEnd w="lg" len="lg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6" name="Pijl: vijfhoek 75"/>
          <p:cNvSpPr/>
          <p:nvPr/>
        </p:nvSpPr>
        <p:spPr>
          <a:xfrm>
            <a:off x="6726007" y="2618991"/>
            <a:ext cx="1710019" cy="450004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>
                <a:solidFill>
                  <a:schemeClr val="accent1"/>
                </a:solidFill>
              </a:rPr>
              <a:t>UPDATE DATABASE</a:t>
            </a:r>
          </a:p>
        </p:txBody>
      </p:sp>
      <p:sp>
        <p:nvSpPr>
          <p:cNvPr id="93" name="Pijl: vijfhoek 92"/>
          <p:cNvSpPr/>
          <p:nvPr/>
        </p:nvSpPr>
        <p:spPr>
          <a:xfrm>
            <a:off x="6726007" y="3429001"/>
            <a:ext cx="1710019" cy="450004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>
                <a:solidFill>
                  <a:schemeClr val="accent1"/>
                </a:solidFill>
              </a:rPr>
              <a:t>UPDATE </a:t>
            </a:r>
            <a:r>
              <a:rPr lang="nl-BE" sz="1200" b="1" dirty="0" err="1">
                <a:solidFill>
                  <a:schemeClr val="accent1"/>
                </a:solidFill>
              </a:rPr>
              <a:t>SETs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94" name="Pijl: vijfhoek 93"/>
          <p:cNvSpPr/>
          <p:nvPr/>
        </p:nvSpPr>
        <p:spPr>
          <a:xfrm>
            <a:off x="6726007" y="4239010"/>
            <a:ext cx="1710019" cy="450004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>
                <a:solidFill>
                  <a:schemeClr val="accent1"/>
                </a:solidFill>
              </a:rPr>
              <a:t>UNIT </a:t>
            </a:r>
            <a:r>
              <a:rPr lang="nl-BE" sz="1200" b="1" dirty="0" err="1">
                <a:solidFill>
                  <a:schemeClr val="accent1"/>
                </a:solidFill>
              </a:rPr>
              <a:t>ACTIONs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95" name="Pijl: vijfhoek 94"/>
          <p:cNvSpPr/>
          <p:nvPr/>
        </p:nvSpPr>
        <p:spPr>
          <a:xfrm>
            <a:off x="6726007" y="5049019"/>
            <a:ext cx="1710019" cy="450004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>
                <a:solidFill>
                  <a:schemeClr val="accent1"/>
                </a:solidFill>
              </a:rPr>
              <a:t>GROUP </a:t>
            </a:r>
            <a:r>
              <a:rPr lang="nl-BE" sz="1200" b="1" dirty="0" err="1">
                <a:solidFill>
                  <a:schemeClr val="accent1"/>
                </a:solidFill>
              </a:rPr>
              <a:t>ACTIONs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96" name="Pijl: vijfhoek 95"/>
          <p:cNvSpPr/>
          <p:nvPr/>
        </p:nvSpPr>
        <p:spPr>
          <a:xfrm>
            <a:off x="6726007" y="5859028"/>
            <a:ext cx="1710019" cy="450004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>
                <a:solidFill>
                  <a:schemeClr val="accent1"/>
                </a:solidFill>
              </a:rPr>
              <a:t>OTHER </a:t>
            </a:r>
            <a:r>
              <a:rPr lang="nl-BE" sz="1200" b="1" dirty="0" err="1">
                <a:solidFill>
                  <a:schemeClr val="accent1"/>
                </a:solidFill>
              </a:rPr>
              <a:t>ACTIONs</a:t>
            </a:r>
            <a:endParaRPr lang="nl-BE" sz="1200" b="1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119184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Gestreept">
  <a:themeElements>
    <a:clrScheme name="DCS">
      <a:dk1>
        <a:srgbClr val="2C2C2C"/>
      </a:dk1>
      <a:lt1>
        <a:srgbClr val="FFFFFF"/>
      </a:lt1>
      <a:dk2>
        <a:srgbClr val="3FA8FF"/>
      </a:dk2>
      <a:lt2>
        <a:srgbClr val="F2F2F2"/>
      </a:lt2>
      <a:accent1>
        <a:srgbClr val="004274"/>
      </a:accent1>
      <a:accent2>
        <a:srgbClr val="B00000"/>
      </a:accent2>
      <a:accent3>
        <a:srgbClr val="1299FF"/>
      </a:accent3>
      <a:accent4>
        <a:srgbClr val="FF4747"/>
      </a:accent4>
      <a:accent5>
        <a:srgbClr val="828288"/>
      </a:accent5>
      <a:accent6>
        <a:srgbClr val="F56617"/>
      </a:accent6>
      <a:hlink>
        <a:srgbClr val="005DBA"/>
      </a:hlink>
      <a:folHlink>
        <a:srgbClr val="6C606A"/>
      </a:folHlink>
    </a:clrScheme>
    <a:fontScheme name="Banded">
      <a:maj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Banded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atMod val="120000"/>
                <a:lumMod val="107000"/>
              </a:schemeClr>
            </a:gs>
            <a:gs pos="50000">
              <a:schemeClr val="phClr">
                <a:tint val="70000"/>
                <a:satMod val="124000"/>
                <a:lumMod val="103000"/>
              </a:schemeClr>
            </a:gs>
            <a:gs pos="100000">
              <a:schemeClr val="phClr">
                <a:tint val="85000"/>
                <a:satMod val="12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5000"/>
                <a:shade val="98000"/>
                <a:satMod val="110000"/>
                <a:lumMod val="103000"/>
              </a:schemeClr>
            </a:gs>
            <a:gs pos="50000">
              <a:schemeClr val="phClr">
                <a:shade val="85000"/>
                <a:satMod val="105000"/>
                <a:lumMod val="100000"/>
              </a:schemeClr>
            </a:gs>
            <a:gs pos="100000">
              <a:schemeClr val="phClr">
                <a:shade val="60000"/>
                <a:satMod val="12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5875" dir="5400000" algn="ctr" rotWithShape="0">
              <a:srgbClr val="000000">
                <a:alpha val="68000"/>
              </a:srgbClr>
            </a:outerShdw>
          </a:effectLst>
        </a:effectStyle>
        <a:effectStyle>
          <a:effectLst>
            <a:outerShdw blurRad="88900" dist="2794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/>
              <a:schemeClr val="phClr">
                <a:shade val="91000"/>
                <a:satMod val="105000"/>
              </a:schemeClr>
            </a:duotone>
          </a:blip>
          <a:tile tx="0" ty="0" sx="100000" sy="100000" flip="none" algn="tl"/>
        </a:blip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</a:bgFillStyleLst>
    </a:fmtScheme>
  </a:themeElements>
  <a:objectDefaults>
    <a:spDef>
      <a:spPr>
        <a:gradFill flip="none" rotWithShape="1">
          <a:gsLst>
            <a:gs pos="0">
              <a:schemeClr val="tx1">
                <a:alpha val="20000"/>
              </a:schemeClr>
            </a:gs>
            <a:gs pos="100000">
              <a:srgbClr val="FFFFFF"/>
            </a:gs>
            <a:gs pos="34000">
              <a:schemeClr val="tx1">
                <a:alpha val="35000"/>
              </a:schemeClr>
            </a:gs>
            <a:gs pos="100000">
              <a:schemeClr val="tx1"/>
            </a:gs>
          </a:gsLst>
          <a:lin ang="16200000" scaled="1"/>
          <a:tileRect/>
        </a:gradFill>
        <a:ln w="19050">
          <a:solidFill>
            <a:schemeClr val="accent1"/>
          </a:solidFill>
        </a:ln>
      </a:spPr>
      <a:bodyPr rtlCol="0" anchor="t"/>
      <a:lstStyle>
        <a:defPPr algn="ctr">
          <a:defRPr sz="2000" b="1" dirty="0">
            <a:solidFill>
              <a:schemeClr val="accent1"/>
            </a:solidFill>
          </a:defRPr>
        </a:defPPr>
      </a:lstStyle>
      <a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a:style>
    </a:spDef>
    <a:lnDef>
      <a:spPr>
        <a:ln w="28575">
          <a:headEnd w="lg" len="lg"/>
          <a:tailEnd type="triangle" w="lg" len="lg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ln w="28575"/>
      </a:spPr>
      <a:bodyPr wrap="square" rtlCol="0">
        <a:noAutofit/>
      </a:bodyPr>
      <a:lstStyle>
        <a:defPPr algn="ctr">
          <a:defRPr dirty="0" smtClean="0">
            <a:solidFill>
              <a:schemeClr val="bg1"/>
            </a:solidFill>
          </a:defRPr>
        </a:defPPr>
      </a:lstStyle>
      <a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a:style>
    </a:txDef>
  </a:objectDefaults>
  <a:extraClrSchemeLst/>
  <a:extLst>
    <a:ext uri="{05A4C25C-085E-4340-85A3-A5531E510DB2}">
      <thm15:themeFamily xmlns:thm15="http://schemas.microsoft.com/office/thememl/2012/main" name="Banded" id="{98DFF888-2449-4D28-977C-6306C017633E}" vid="{9792607F-9579-4224-82FF-9C88C3E1E53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TM03090430[[fn=Aaneengesloten]]</Template>
  <TotalTime>10982</TotalTime>
  <Words>1690</Words>
  <Application>Microsoft Office PowerPoint</Application>
  <PresentationFormat>Breedbeeld</PresentationFormat>
  <Paragraphs>551</Paragraphs>
  <Slides>20</Slides>
  <Notes>0</Notes>
  <HiddenSlides>0</HiddenSlides>
  <MMClips>0</MMClips>
  <ScaleCrop>false</ScaleCrop>
  <HeadingPairs>
    <vt:vector size="6" baseType="variant">
      <vt:variant>
        <vt:lpstr>Gebruikte lettertypen</vt:lpstr>
      </vt:variant>
      <vt:variant>
        <vt:i4>2</vt:i4>
      </vt:variant>
      <vt:variant>
        <vt:lpstr>Thema</vt:lpstr>
      </vt:variant>
      <vt:variant>
        <vt:i4>1</vt:i4>
      </vt:variant>
      <vt:variant>
        <vt:lpstr>Diatitels</vt:lpstr>
      </vt:variant>
      <vt:variant>
        <vt:i4>20</vt:i4>
      </vt:variant>
    </vt:vector>
  </HeadingPairs>
  <TitlesOfParts>
    <vt:vector size="23" baseType="lpstr">
      <vt:lpstr>Corbel</vt:lpstr>
      <vt:lpstr>Wingdings</vt:lpstr>
      <vt:lpstr>Gestreept</vt:lpstr>
      <vt:lpstr>moose for dcs world EVENT HANDLING</vt:lpstr>
      <vt:lpstr>EVENT HANDLING CONCEPT</vt:lpstr>
      <vt:lpstr>EVENT HANDLING CONCEPT</vt:lpstr>
      <vt:lpstr>eventdispatcher CLASS</vt:lpstr>
      <vt:lpstr>EVENT DISPATCHING overview</vt:lpstr>
      <vt:lpstr>EVENT DISPATCHING order</vt:lpstr>
      <vt:lpstr>EVENT DISPATCHING order</vt:lpstr>
      <vt:lpstr>EVENT handling</vt:lpstr>
      <vt:lpstr>subscribe to dcs events using available event handlers</vt:lpstr>
      <vt:lpstr>subscribe to dcs events using available event handlers</vt:lpstr>
      <vt:lpstr>subscribe to unit specific dcs events using available UNIT event handlers</vt:lpstr>
      <vt:lpstr>subscribe to group specific dcs events using available GROUP event handlers</vt:lpstr>
      <vt:lpstr>EventData PROVIDES INFORMATION ABOUT THE EVENT AUTOMATICALLY POPULATED</vt:lpstr>
      <vt:lpstr>PowerPoint-presentatie</vt:lpstr>
      <vt:lpstr>how it works … event handling made easy</vt:lpstr>
      <vt:lpstr>moose for dcs world EVT-100 - OnEventShot Example</vt:lpstr>
      <vt:lpstr>moose for dcs world EVT-101 - OnEventHit Example</vt:lpstr>
      <vt:lpstr>moose for dcs world EVT-102 - OnEventTakeoff Example</vt:lpstr>
      <vt:lpstr>moose for dcs world EVT-103 - OnEventLand Example</vt:lpstr>
      <vt:lpstr>moose for dcs world EVT-104 - OnEventCrash Example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Dcs world mission Development with moose</dc:title>
  <dc:creator>Sven Van de Velde</dc:creator>
  <cp:lastModifiedBy>Sven Van de Velde</cp:lastModifiedBy>
  <cp:revision>476</cp:revision>
  <dcterms:created xsi:type="dcterms:W3CDTF">2016-04-14T07:37:30Z</dcterms:created>
  <dcterms:modified xsi:type="dcterms:W3CDTF">2017-02-07T20:45:27Z</dcterms:modified>
</cp:coreProperties>
</file>

<file path=docProps/thumbnail.jpeg>
</file>